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07/10/2016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07/10/2016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187624" y="2740025"/>
            <a:ext cx="7125617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Vigésima Séptima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084168" y="3965575"/>
            <a:ext cx="222907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Septiembre / 2016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127°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AGOSTO DE 2016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2016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60" name="Object 24"/>
          <p:cNvGraphicFramePr>
            <a:graphicFrameLocks noChangeAspect="1"/>
          </p:cNvGraphicFramePr>
          <p:nvPr/>
        </p:nvGraphicFramePr>
        <p:xfrm>
          <a:off x="412152" y="1196750"/>
          <a:ext cx="8336312" cy="5040561"/>
        </p:xfrm>
        <a:graphic>
          <a:graphicData uri="http://schemas.openxmlformats.org/presentationml/2006/ole">
            <p:oleObj spid="_x0000_s65560" name="Hoja de cálculo" r:id="rId4" imgW="7781855" imgH="470548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76" name="Object 16"/>
          <p:cNvGraphicFramePr>
            <a:graphicFrameLocks noChangeAspect="1"/>
          </p:cNvGraphicFramePr>
          <p:nvPr/>
        </p:nvGraphicFramePr>
        <p:xfrm>
          <a:off x="251520" y="1772816"/>
          <a:ext cx="8686052" cy="3608818"/>
        </p:xfrm>
        <a:graphic>
          <a:graphicData uri="http://schemas.openxmlformats.org/presentationml/2006/ole">
            <p:oleObj spid="_x0000_s66576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56" name="Object 4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74756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0" name="Object 4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p:oleObj spid="_x0000_s75780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04" name="Object 4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p:oleObj spid="_x0000_s76804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29" name="Object 5"/>
          <p:cNvGraphicFramePr>
            <a:graphicFrameLocks noChangeAspect="1"/>
          </p:cNvGraphicFramePr>
          <p:nvPr/>
        </p:nvGraphicFramePr>
        <p:xfrm>
          <a:off x="35496" y="1097105"/>
          <a:ext cx="9115425" cy="5483905"/>
        </p:xfrm>
        <a:graphic>
          <a:graphicData uri="http://schemas.openxmlformats.org/presentationml/2006/ole">
            <p:oleObj spid="_x0000_s77829" name="Hoja de cálculo" r:id="rId4" imgW="9115363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53" name="Object 5"/>
          <p:cNvGraphicFramePr>
            <a:graphicFrameLocks noChangeAspect="1"/>
          </p:cNvGraphicFramePr>
          <p:nvPr/>
        </p:nvGraphicFramePr>
        <p:xfrm>
          <a:off x="35496" y="1100138"/>
          <a:ext cx="9115425" cy="5702441"/>
        </p:xfrm>
        <a:graphic>
          <a:graphicData uri="http://schemas.openxmlformats.org/presentationml/2006/ole">
            <p:oleObj spid="_x0000_s78853" name="Hoja de cálculo" r:id="rId4" imgW="9115363" imgH="587699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76" name="Object 4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79876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00" name="Object 4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80900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11293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651</cp:revision>
  <dcterms:created xsi:type="dcterms:W3CDTF">2011-01-31T07:15:10Z</dcterms:created>
  <dcterms:modified xsi:type="dcterms:W3CDTF">2016-10-07T13:53:30Z</dcterms:modified>
</cp:coreProperties>
</file>