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27/09/2017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27/09/2017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Octava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5796136" y="3965575"/>
            <a:ext cx="2520280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Septiembre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138°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AGOSTO</a:t>
              </a:r>
              <a:r>
                <a:rPr lang="es-MX" sz="1200" b="1" i="1" baseline="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72" name="Object 36"/>
          <p:cNvGraphicFramePr>
            <a:graphicFrameLocks noChangeAspect="1"/>
          </p:cNvGraphicFramePr>
          <p:nvPr/>
        </p:nvGraphicFramePr>
        <p:xfrm>
          <a:off x="144788" y="1415982"/>
          <a:ext cx="8891708" cy="4821330"/>
        </p:xfrm>
        <a:graphic>
          <a:graphicData uri="http://schemas.openxmlformats.org/presentationml/2006/ole">
            <p:oleObj spid="_x0000_s65572" name="Hoja de cálculo" r:id="rId4" imgW="7781855" imgH="421960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90" name="Object 30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590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7" name="Object 15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67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90" name="Object 14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790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4" name="Object 14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14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2" name="Object 18"/>
          <p:cNvGraphicFramePr>
            <a:graphicFrameLocks noChangeAspect="1"/>
          </p:cNvGraphicFramePr>
          <p:nvPr/>
        </p:nvGraphicFramePr>
        <p:xfrm>
          <a:off x="658440" y="1052736"/>
          <a:ext cx="7874000" cy="5528275"/>
        </p:xfrm>
        <a:graphic>
          <a:graphicData uri="http://schemas.openxmlformats.org/presentationml/2006/ole">
            <p:oleObj spid="_x0000_s77842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6" name="Object 18"/>
          <p:cNvGraphicFramePr>
            <a:graphicFrameLocks noChangeAspect="1"/>
          </p:cNvGraphicFramePr>
          <p:nvPr/>
        </p:nvGraphicFramePr>
        <p:xfrm>
          <a:off x="658440" y="1052736"/>
          <a:ext cx="7874000" cy="5749702"/>
        </p:xfrm>
        <a:graphic>
          <a:graphicData uri="http://schemas.openxmlformats.org/presentationml/2006/ole">
            <p:oleObj spid="_x0000_s78866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7" name="Object 15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87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12" name="Object 16"/>
          <p:cNvGraphicFramePr>
            <a:graphicFrameLocks noChangeAspect="1"/>
          </p:cNvGraphicFramePr>
          <p:nvPr/>
        </p:nvGraphicFramePr>
        <p:xfrm>
          <a:off x="658122" y="1538287"/>
          <a:ext cx="7874318" cy="3749675"/>
        </p:xfrm>
        <a:graphic>
          <a:graphicData uri="http://schemas.openxmlformats.org/presentationml/2006/ole">
            <p:oleObj spid="_x0000_s80912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11502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680</cp:revision>
  <dcterms:created xsi:type="dcterms:W3CDTF">2011-01-31T07:15:10Z</dcterms:created>
  <dcterms:modified xsi:type="dcterms:W3CDTF">2017-09-27T17:06:28Z</dcterms:modified>
</cp:coreProperties>
</file>