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57" r:id="rId2"/>
    <p:sldId id="458" r:id="rId3"/>
    <p:sldId id="459" r:id="rId4"/>
    <p:sldId id="460" r:id="rId5"/>
    <p:sldId id="461" r:id="rId6"/>
    <p:sldId id="462" r:id="rId7"/>
    <p:sldId id="463" r:id="rId8"/>
    <p:sldId id="464" r:id="rId9"/>
    <p:sldId id="465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1" d="100"/>
          <a:sy n="71" d="100"/>
        </p:scale>
        <p:origin x="-1800" y="-102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08/03/2016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08/03/2016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588224" y="3965575"/>
            <a:ext cx="1725017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Marzo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2016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619672" y="2740025"/>
            <a:ext cx="6693569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Junta de Gobierno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Septuagésima Sexta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76ª REUNIÓN ORDINARIA DE JUNTA DE GOBIERNO</a:t>
              </a: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7812" name="Object 4"/>
          <p:cNvGraphicFramePr>
            <a:graphicFrameLocks noChangeAspect="1"/>
          </p:cNvGraphicFramePr>
          <p:nvPr/>
        </p:nvGraphicFramePr>
        <p:xfrm>
          <a:off x="134813" y="1321271"/>
          <a:ext cx="8829675" cy="4772025"/>
        </p:xfrm>
        <a:graphic>
          <a:graphicData uri="http://schemas.openxmlformats.org/presentationml/2006/ole">
            <p:oleObj spid="_x0000_s247812" name="Hoja de cálculo" r:id="rId4" imgW="8829766" imgH="477215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8835" name="Object 3"/>
          <p:cNvGraphicFramePr>
            <a:graphicFrameLocks noChangeAspect="1"/>
          </p:cNvGraphicFramePr>
          <p:nvPr/>
        </p:nvGraphicFramePr>
        <p:xfrm>
          <a:off x="167472" y="1638700"/>
          <a:ext cx="8869024" cy="3518491"/>
        </p:xfrm>
        <a:graphic>
          <a:graphicData uri="http://schemas.openxmlformats.org/presentationml/2006/ole">
            <p:oleObj spid="_x0000_s248835" name="Hoja de cálculo" r:id="rId4" imgW="6962855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9859" name="Object 3"/>
          <p:cNvGraphicFramePr>
            <a:graphicFrameLocks noChangeAspect="1"/>
          </p:cNvGraphicFramePr>
          <p:nvPr/>
        </p:nvGraphicFramePr>
        <p:xfrm>
          <a:off x="560015" y="1552575"/>
          <a:ext cx="7972425" cy="3781425"/>
        </p:xfrm>
        <a:graphic>
          <a:graphicData uri="http://schemas.openxmlformats.org/presentationml/2006/ole">
            <p:oleObj spid="_x0000_s249859" name="Hoja de cálculo" r:id="rId4" imgW="7972434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0884" name="Object 4"/>
          <p:cNvGraphicFramePr>
            <a:graphicFrameLocks noChangeAspect="1"/>
          </p:cNvGraphicFramePr>
          <p:nvPr/>
        </p:nvGraphicFramePr>
        <p:xfrm>
          <a:off x="560015" y="1552575"/>
          <a:ext cx="7972425" cy="4248150"/>
        </p:xfrm>
        <a:graphic>
          <a:graphicData uri="http://schemas.openxmlformats.org/presentationml/2006/ole">
            <p:oleObj spid="_x0000_s250884" name="Hoja de cálculo" r:id="rId4" imgW="7972434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1907" name="Object 3"/>
          <p:cNvGraphicFramePr>
            <a:graphicFrameLocks noChangeAspect="1"/>
          </p:cNvGraphicFramePr>
          <p:nvPr/>
        </p:nvGraphicFramePr>
        <p:xfrm>
          <a:off x="560015" y="1552575"/>
          <a:ext cx="7972425" cy="4429125"/>
        </p:xfrm>
        <a:graphic>
          <a:graphicData uri="http://schemas.openxmlformats.org/presentationml/2006/ole">
            <p:oleObj spid="_x0000_s251907" name="Hoja de cálculo" r:id="rId4" imgW="7972434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2931" name="Object 3"/>
          <p:cNvGraphicFramePr>
            <a:graphicFrameLocks noChangeAspect="1"/>
          </p:cNvGraphicFramePr>
          <p:nvPr/>
        </p:nvGraphicFramePr>
        <p:xfrm>
          <a:off x="560015" y="1037460"/>
          <a:ext cx="7972425" cy="5343869"/>
        </p:xfrm>
        <a:graphic>
          <a:graphicData uri="http://schemas.openxmlformats.org/presentationml/2006/ole">
            <p:oleObj spid="_x0000_s252931" name="Hoja de cálculo" r:id="rId4" imgW="7972434" imgH="554362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3955" name="Object 3"/>
          <p:cNvGraphicFramePr>
            <a:graphicFrameLocks noChangeAspect="1"/>
          </p:cNvGraphicFramePr>
          <p:nvPr/>
        </p:nvGraphicFramePr>
        <p:xfrm>
          <a:off x="560015" y="1052736"/>
          <a:ext cx="7972425" cy="5528274"/>
        </p:xfrm>
        <a:graphic>
          <a:graphicData uri="http://schemas.openxmlformats.org/presentationml/2006/ole">
            <p:oleObj spid="_x0000_s253955" name="Hoja de cálculo" r:id="rId4" imgW="7972434" imgH="587699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4979" name="Object 3"/>
          <p:cNvGraphicFramePr>
            <a:graphicFrameLocks noChangeAspect="1"/>
          </p:cNvGraphicFramePr>
          <p:nvPr/>
        </p:nvGraphicFramePr>
        <p:xfrm>
          <a:off x="560015" y="1552575"/>
          <a:ext cx="7972425" cy="3448050"/>
        </p:xfrm>
        <a:graphic>
          <a:graphicData uri="http://schemas.openxmlformats.org/presentationml/2006/ole">
            <p:oleObj spid="_x0000_s254979" name="Hoja de cálculo" r:id="rId4" imgW="7972434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2015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03" name="Object 3"/>
          <p:cNvGraphicFramePr>
            <a:graphicFrameLocks noChangeAspect="1"/>
          </p:cNvGraphicFramePr>
          <p:nvPr/>
        </p:nvGraphicFramePr>
        <p:xfrm>
          <a:off x="560015" y="1552575"/>
          <a:ext cx="7972425" cy="3800475"/>
        </p:xfrm>
        <a:graphic>
          <a:graphicData uri="http://schemas.openxmlformats.org/presentationml/2006/ole">
            <p:oleObj spid="_x0000_s256003" name="Hoja de cálculo" r:id="rId4" imgW="7972434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10053</TotalTime>
  <Words>158</Words>
  <Application>Microsoft Office PowerPoint</Application>
  <PresentationFormat>Presentación en pantalla (4:3)</PresentationFormat>
  <Paragraphs>54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546</cp:revision>
  <dcterms:created xsi:type="dcterms:W3CDTF">2011-01-31T07:15:10Z</dcterms:created>
  <dcterms:modified xsi:type="dcterms:W3CDTF">2016-03-08T17:54:13Z</dcterms:modified>
</cp:coreProperties>
</file>