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3" r:id="rId2"/>
    <p:sldId id="394" r:id="rId3"/>
    <p:sldId id="407" r:id="rId4"/>
    <p:sldId id="408" r:id="rId5"/>
    <p:sldId id="409" r:id="rId6"/>
    <p:sldId id="410" r:id="rId7"/>
    <p:sldId id="411" r:id="rId8"/>
    <p:sldId id="412" r:id="rId9"/>
    <p:sldId id="413" r:id="rId10"/>
  </p:sldIdLst>
  <p:sldSz cx="9144000" cy="6858000" type="screen4x3"/>
  <p:notesSz cx="9296400" cy="7010400"/>
  <p:custDataLst>
    <p:tags r:id="rId13"/>
  </p:custDataLst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>
        <p:scale>
          <a:sx n="77" d="100"/>
          <a:sy n="77" d="100"/>
        </p:scale>
        <p:origin x="-138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21/03/2017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21/03/2017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Primera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228184" y="3965575"/>
            <a:ext cx="208823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Febrero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 userDrawn="1"/>
          </p:nvSpPr>
          <p:spPr>
            <a:xfrm>
              <a:off x="601590" y="124252"/>
              <a:ext cx="59866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131ª REUNIÓN ORDINARIA DE COMITÉ DE ADMINISTRACIÓN HOSPITALARIA</a:t>
              </a: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2.xlsx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_Worksheet3.xlsx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Excel_Worksheet4.xlsx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Excel_Worksheet5.xlsx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6.xlsx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Excel_Worksheet7.xlsx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Excel_Worksheet8.xlsx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9.xlsx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2016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42" name="Object 6"/>
          <p:cNvGraphicFramePr>
            <a:graphicFrameLocks noChangeAspect="1"/>
          </p:cNvGraphicFramePr>
          <p:nvPr/>
        </p:nvGraphicFramePr>
        <p:xfrm>
          <a:off x="134814" y="1321271"/>
          <a:ext cx="8829674" cy="4809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3" name="Hoja de cálculo" r:id="rId5" imgW="8639188" imgH="4705482" progId="Excel.Sheet.12">
                  <p:embed/>
                </p:oleObj>
              </mc:Choice>
              <mc:Fallback>
                <p:oleObj name="Hoja de cálculo" r:id="rId5" imgW="8639188" imgH="4705482" progId="Excel.Shee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814" y="1321271"/>
                        <a:ext cx="8829674" cy="48091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2016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107504" y="1638698"/>
          <a:ext cx="8869024" cy="2980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7" name="Hoja de cálculo" r:id="rId5" imgW="8219969" imgH="2762230" progId="Excel.Sheet.12">
                  <p:embed/>
                </p:oleObj>
              </mc:Choice>
              <mc:Fallback>
                <p:oleObj name="Hoja de cálculo" r:id="rId5" imgW="8219969" imgH="2762230" progId="Excel.Shee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638698"/>
                        <a:ext cx="8869024" cy="29803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1619" name="Object 3"/>
          <p:cNvGraphicFramePr>
            <a:graphicFrameLocks noChangeAspect="1"/>
          </p:cNvGraphicFramePr>
          <p:nvPr/>
        </p:nvGraphicFramePr>
        <p:xfrm>
          <a:off x="107504" y="1552576"/>
          <a:ext cx="8856982" cy="360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0" name="Hoja de cálculo" r:id="rId5" imgW="9296494" imgH="3781500" progId="Excel.Sheet.12">
                  <p:embed/>
                </p:oleObj>
              </mc:Choice>
              <mc:Fallback>
                <p:oleObj name="Hoja de cálculo" r:id="rId5" imgW="9296494" imgH="3781500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52576"/>
                        <a:ext cx="8856982" cy="360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2016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2643" name="Object 3"/>
          <p:cNvGraphicFramePr>
            <a:graphicFrameLocks noChangeAspect="1"/>
          </p:cNvGraphicFramePr>
          <p:nvPr/>
        </p:nvGraphicFramePr>
        <p:xfrm>
          <a:off x="107504" y="1552575"/>
          <a:ext cx="8857434" cy="404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4" name="Hoja de cálculo" r:id="rId5" imgW="9296494" imgH="4248215" progId="Excel.Sheet.12">
                  <p:embed/>
                </p:oleObj>
              </mc:Choice>
              <mc:Fallback>
                <p:oleObj name="Hoja de cálculo" r:id="rId5" imgW="9296494" imgH="4248215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52575"/>
                        <a:ext cx="8857434" cy="404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2016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3667" name="Object 3"/>
          <p:cNvGraphicFramePr>
            <a:graphicFrameLocks noChangeAspect="1"/>
          </p:cNvGraphicFramePr>
          <p:nvPr/>
        </p:nvGraphicFramePr>
        <p:xfrm>
          <a:off x="107504" y="1552575"/>
          <a:ext cx="8857208" cy="421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8" name="Hoja de cálculo" r:id="rId5" imgW="9296494" imgH="4429070" progId="Excel.Sheet.12">
                  <p:embed/>
                </p:oleObj>
              </mc:Choice>
              <mc:Fallback>
                <p:oleObj name="Hoja de cálculo" r:id="rId5" imgW="9296494" imgH="4429070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52575"/>
                        <a:ext cx="8857208" cy="421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2016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4691" name="Object 3"/>
          <p:cNvGraphicFramePr>
            <a:graphicFrameLocks noChangeAspect="1"/>
          </p:cNvGraphicFramePr>
          <p:nvPr/>
        </p:nvGraphicFramePr>
        <p:xfrm>
          <a:off x="107504" y="1089107"/>
          <a:ext cx="8856662" cy="543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2" name="Hoja de cálculo" r:id="rId5" imgW="9296494" imgH="5705586" progId="Excel.Sheet.12">
                  <p:embed/>
                </p:oleObj>
              </mc:Choice>
              <mc:Fallback>
                <p:oleObj name="Hoja de cálculo" r:id="rId5" imgW="9296494" imgH="5705586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089107"/>
                        <a:ext cx="8856662" cy="543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2016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5715" name="Object 3"/>
          <p:cNvGraphicFramePr>
            <a:graphicFrameLocks noChangeAspect="1"/>
          </p:cNvGraphicFramePr>
          <p:nvPr/>
        </p:nvGraphicFramePr>
        <p:xfrm>
          <a:off x="107504" y="1089025"/>
          <a:ext cx="8857779" cy="560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16" name="Hoja de cálculo" r:id="rId5" imgW="9296494" imgH="5876994" progId="Excel.Sheet.12">
                  <p:embed/>
                </p:oleObj>
              </mc:Choice>
              <mc:Fallback>
                <p:oleObj name="Hoja de cálculo" r:id="rId5" imgW="9296494" imgH="5876994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089025"/>
                        <a:ext cx="8857779" cy="560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2016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6739" name="Object 3"/>
          <p:cNvGraphicFramePr>
            <a:graphicFrameLocks noChangeAspect="1"/>
          </p:cNvGraphicFramePr>
          <p:nvPr/>
        </p:nvGraphicFramePr>
        <p:xfrm>
          <a:off x="107504" y="1552575"/>
          <a:ext cx="8855740" cy="297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0" name="Hoja de cálculo" r:id="rId5" imgW="9296494" imgH="3124211" progId="Excel.Sheet.12">
                  <p:embed/>
                </p:oleObj>
              </mc:Choice>
              <mc:Fallback>
                <p:oleObj name="Hoja de cálculo" r:id="rId5" imgW="9296494" imgH="3124211" progId="Excel.Shee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52575"/>
                        <a:ext cx="8855740" cy="297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2016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7764" name="Object 4"/>
          <p:cNvGraphicFramePr>
            <a:graphicFrameLocks noChangeAspect="1"/>
          </p:cNvGraphicFramePr>
          <p:nvPr/>
        </p:nvGraphicFramePr>
        <p:xfrm>
          <a:off x="107504" y="1552575"/>
          <a:ext cx="8857329" cy="333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65" name="Hoja de cálculo" r:id="rId5" imgW="9296494" imgH="3505088" progId="Excel.Sheet.12">
                  <p:embed/>
                </p:oleObj>
              </mc:Choice>
              <mc:Fallback>
                <p:oleObj name="Hoja de cálculo" r:id="rId5" imgW="9296494" imgH="3505088" progId="Excel.Shee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52575"/>
                        <a:ext cx="8857329" cy="333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2016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393&quot;/&gt;&lt;/object&gt;&lt;object type=&quot;3&quot; unique_id=&quot;10005&quot;&gt;&lt;property id=&quot;20148&quot; value=&quot;5&quot;/&gt;&lt;property id=&quot;20300&quot; value=&quot;Slide 2&quot;/&gt;&lt;property id=&quot;20307&quot; value=&quot;394&quot;/&gt;&lt;/object&gt;&lt;object type=&quot;3&quot; unique_id=&quot;10006&quot;&gt;&lt;property id=&quot;20148&quot; value=&quot;5&quot;/&gt;&lt;property id=&quot;20300&quot; value=&quot;Slide 3&quot;/&gt;&lt;property id=&quot;20307&quot; value=&quot;407&quot;/&gt;&lt;/object&gt;&lt;object type=&quot;3&quot; unique_id=&quot;10007&quot;&gt;&lt;property id=&quot;20148&quot; value=&quot;5&quot;/&gt;&lt;property id=&quot;20300&quot; value=&quot;Slide 4&quot;/&gt;&lt;property id=&quot;20307&quot; value=&quot;408&quot;/&gt;&lt;/object&gt;&lt;object type=&quot;3&quot; unique_id=&quot;10008&quot;&gt;&lt;property id=&quot;20148&quot; value=&quot;5&quot;/&gt;&lt;property id=&quot;20300&quot; value=&quot;Slide 5&quot;/&gt;&lt;property id=&quot;20307&quot; value=&quot;409&quot;/&gt;&lt;/object&gt;&lt;object type=&quot;3&quot; unique_id=&quot;10009&quot;&gt;&lt;property id=&quot;20148&quot; value=&quot;5&quot;/&gt;&lt;property id=&quot;20300&quot; value=&quot;Slide 6&quot;/&gt;&lt;property id=&quot;20307&quot; value=&quot;410&quot;/&gt;&lt;/object&gt;&lt;object type=&quot;3&quot; unique_id=&quot;10010&quot;&gt;&lt;property id=&quot;20148&quot; value=&quot;5&quot;/&gt;&lt;property id=&quot;20300&quot; value=&quot;Slide 7&quot;/&gt;&lt;property id=&quot;20307&quot; value=&quot;411&quot;/&gt;&lt;/object&gt;&lt;object type=&quot;3&quot; unique_id=&quot;10011&quot;&gt;&lt;property id=&quot;20148&quot; value=&quot;5&quot;/&gt;&lt;property id=&quot;20300&quot; value=&quot;Slide 8&quot;/&gt;&lt;property id=&quot;20307&quot; value=&quot;412&quot;/&gt;&lt;/object&gt;&lt;object type=&quot;3&quot; unique_id=&quot;10012&quot;&gt;&lt;property id=&quot;20148&quot; value=&quot;5&quot;/&gt;&lt;property id=&quot;20300&quot; value=&quot;Slide 9&quot;/&gt;&lt;property id=&quot;20307&quot; value=&quot;41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10286</TotalTime>
  <Words>158</Words>
  <Application>Microsoft Office PowerPoint</Application>
  <PresentationFormat>Presentación en pantalla (4:3)</PresentationFormat>
  <Paragraphs>54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IYARI</cp:lastModifiedBy>
  <cp:revision>568</cp:revision>
  <dcterms:created xsi:type="dcterms:W3CDTF">2011-01-31T07:15:10Z</dcterms:created>
  <dcterms:modified xsi:type="dcterms:W3CDTF">2017-03-21T20:36:09Z</dcterms:modified>
</cp:coreProperties>
</file>