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23" r:id="rId2"/>
    <p:sldId id="424" r:id="rId3"/>
    <p:sldId id="425" r:id="rId4"/>
    <p:sldId id="426" r:id="rId5"/>
    <p:sldId id="427" r:id="rId6"/>
    <p:sldId id="428" r:id="rId7"/>
    <p:sldId id="429" r:id="rId8"/>
    <p:sldId id="430" r:id="rId9"/>
    <p:sldId id="431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06/03/2018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06/03/2018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Segunda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372200" y="3965575"/>
            <a:ext cx="1944216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Febrero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 userDrawn="1"/>
          </p:nvSpPr>
          <p:spPr>
            <a:xfrm>
              <a:off x="601590" y="124252"/>
              <a:ext cx="59866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142ª REUNIÓN ORDINARIA DE COMITÉ DE ADMINISTRACIÓN HOSPITALARIA</a:t>
              </a: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34813" y="1321271"/>
          <a:ext cx="8829675" cy="4643611"/>
        </p:xfrm>
        <a:graphic>
          <a:graphicData uri="http://schemas.openxmlformats.org/presentationml/2006/ole">
            <p:oleObj spid="_x0000_s141314" name="Hoja de cálculo" r:id="rId4" imgW="8639188" imgH="4543522" progId="Excel.Sheet.12">
              <p:embed/>
            </p:oleObj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107504" y="1638697"/>
          <a:ext cx="8869024" cy="3622559"/>
        </p:xfrm>
        <a:graphic>
          <a:graphicData uri="http://schemas.openxmlformats.org/presentationml/2006/ole">
            <p:oleObj spid="_x0000_s142338" name="Hoja de cálculo" r:id="rId4" imgW="6762829" imgH="2762230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827584" y="1457325"/>
          <a:ext cx="7515225" cy="3943350"/>
        </p:xfrm>
        <a:graphic>
          <a:graphicData uri="http://schemas.openxmlformats.org/presentationml/2006/ole">
            <p:oleObj spid="_x0000_s143362" name="Hoja de cálculo" r:id="rId4" imgW="7515154" imgH="3943460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827584" y="1457325"/>
          <a:ext cx="7515225" cy="4248150"/>
        </p:xfrm>
        <a:graphic>
          <a:graphicData uri="http://schemas.openxmlformats.org/presentationml/2006/ole">
            <p:oleObj spid="_x0000_s144386" name="Hoja de cálculo" r:id="rId4" imgW="7515154" imgH="4248215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827584" y="1457325"/>
          <a:ext cx="7515225" cy="4429125"/>
        </p:xfrm>
        <a:graphic>
          <a:graphicData uri="http://schemas.openxmlformats.org/presentationml/2006/ole">
            <p:oleObj spid="_x0000_s145410" name="Hoja de cálculo" r:id="rId4" imgW="7515154" imgH="4429070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7667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827584" y="836712"/>
          <a:ext cx="7515225" cy="5705475"/>
        </p:xfrm>
        <a:graphic>
          <a:graphicData uri="http://schemas.openxmlformats.org/presentationml/2006/ole">
            <p:oleObj spid="_x0000_s146434" name="Hoja de cálculo" r:id="rId4" imgW="7515154" imgH="5705586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76672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827584" y="836712"/>
          <a:ext cx="7515225" cy="5965868"/>
        </p:xfrm>
        <a:graphic>
          <a:graphicData uri="http://schemas.openxmlformats.org/presentationml/2006/ole">
            <p:oleObj spid="_x0000_s147458" name="Hoja de cálculo" r:id="rId4" imgW="7515154" imgH="6038954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18"/>
          <p:cNvGraphicFramePr>
            <a:graphicFrameLocks noChangeAspect="1"/>
          </p:cNvGraphicFramePr>
          <p:nvPr/>
        </p:nvGraphicFramePr>
        <p:xfrm>
          <a:off x="827584" y="1457325"/>
          <a:ext cx="7515225" cy="3286125"/>
        </p:xfrm>
        <a:graphic>
          <a:graphicData uri="http://schemas.openxmlformats.org/presentationml/2006/ole">
            <p:oleObj spid="_x0000_s148483" name="Hoja de cálculo" r:id="rId4" imgW="7515154" imgH="3286171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 txBox="1">
            <a:spLocks/>
          </p:cNvSpPr>
          <p:nvPr/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3A8127-744A-49B2-8D75-3A277263C564}" type="slidenum">
              <a:rPr kumimoji="0" lang="es-E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27584" y="60689"/>
            <a:ext cx="581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MX" sz="12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CIERRE PRESUPUESTAL 2017</a:t>
            </a:r>
            <a:endParaRPr lang="es-MX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827584" y="1457325"/>
          <a:ext cx="7515225" cy="3524250"/>
        </p:xfrm>
        <a:graphic>
          <a:graphicData uri="http://schemas.openxmlformats.org/presentationml/2006/ole">
            <p:oleObj spid="_x0000_s149506" name="Hoja de cálculo" r:id="rId4" imgW="7515154" imgH="3524253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10303</TotalTime>
  <Words>158</Words>
  <Application>Microsoft Office PowerPoint</Application>
  <PresentationFormat>Presentación en pantalla (4:3)</PresentationFormat>
  <Paragraphs>54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570</cp:revision>
  <dcterms:created xsi:type="dcterms:W3CDTF">2011-01-31T07:15:10Z</dcterms:created>
  <dcterms:modified xsi:type="dcterms:W3CDTF">2018-03-06T16:56:14Z</dcterms:modified>
</cp:coreProperties>
</file>