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1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 varScale="1">
        <p:scale>
          <a:sx n="54" d="100"/>
          <a:sy n="54" d="100"/>
        </p:scale>
        <p:origin x="-115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12/04/2021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12/04/2021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12/04/2021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173°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ENERO DE 2021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12/04/2021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12/04/2021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73" name="Picture 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759" y="1347352"/>
            <a:ext cx="88296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ENERO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ENERO DE 2021</a:t>
            </a:r>
          </a:p>
        </p:txBody>
      </p:sp>
      <p:pic>
        <p:nvPicPr>
          <p:cNvPr id="50186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5" y="1700806"/>
            <a:ext cx="8928993" cy="32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2021</a:t>
            </a:r>
          </a:p>
        </p:txBody>
      </p:sp>
      <p:pic>
        <p:nvPicPr>
          <p:cNvPr id="29716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557338"/>
            <a:ext cx="833437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36" name="Object 16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30736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2021</a:t>
            </a:r>
          </a:p>
        </p:txBody>
      </p:sp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557338"/>
            <a:ext cx="8334375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87" name="Object 19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2787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2021</a:t>
            </a:r>
          </a:p>
        </p:txBody>
      </p:sp>
      <p:pic>
        <p:nvPicPr>
          <p:cNvPr id="5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557338"/>
            <a:ext cx="8334375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2021</a:t>
            </a:r>
          </a:p>
        </p:txBody>
      </p:sp>
      <p:pic>
        <p:nvPicPr>
          <p:cNvPr id="5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557338"/>
            <a:ext cx="833437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2021</a:t>
            </a:r>
          </a:p>
        </p:txBody>
      </p:sp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557338"/>
            <a:ext cx="8334375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2021</a:t>
            </a:r>
          </a:p>
        </p:txBody>
      </p:sp>
      <p:pic>
        <p:nvPicPr>
          <p:cNvPr id="7" name="Picture 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537" y="1557338"/>
            <a:ext cx="83343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147</Words>
  <Application>Microsoft Office PowerPoint</Application>
  <PresentationFormat>Carta (216 x 279 mm)</PresentationFormat>
  <Paragraphs>30</Paragraphs>
  <Slides>10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2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92</cp:revision>
  <dcterms:created xsi:type="dcterms:W3CDTF">2019-08-05T21:51:21Z</dcterms:created>
  <dcterms:modified xsi:type="dcterms:W3CDTF">2021-04-12T17:15:44Z</dcterms:modified>
</cp:coreProperties>
</file>