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custDataLst>
    <p:tags r:id="rId13"/>
  </p:custDataLst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>
        <p:scale>
          <a:sx n="77" d="100"/>
          <a:sy n="77" d="100"/>
        </p:scale>
        <p:origin x="-138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21/03/2017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21/03/2017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Primera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228184" y="3965575"/>
            <a:ext cx="208823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Febrero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131°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ENERO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2.xlsx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_Worksheet3.xlsx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Excel_Worksheet4.xlsx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Excel_Worksheet5.xlsx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6.xlsx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Excel_Worksheet7.xlsx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Excel_Worksheet8.xlsx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9.xlsx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65" name="Object 29"/>
          <p:cNvGraphicFramePr>
            <a:graphicFrameLocks noChangeAspect="1"/>
          </p:cNvGraphicFramePr>
          <p:nvPr/>
        </p:nvGraphicFramePr>
        <p:xfrm>
          <a:off x="412153" y="1415982"/>
          <a:ext cx="8336312" cy="4173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6" name="Hoja de cálculo" r:id="rId5" imgW="7781855" imgH="3895681" progId="Excel.Sheet.12">
                  <p:embed/>
                </p:oleObj>
              </mc:Choice>
              <mc:Fallback>
                <p:oleObj name="Hoja de cálculo" r:id="rId5" imgW="7781855" imgH="3895681" progId="Excel.Sheet.12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153" y="1415982"/>
                        <a:ext cx="8336312" cy="41732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79" name="Object 19"/>
          <p:cNvGraphicFramePr>
            <a:graphicFrameLocks noChangeAspect="1"/>
          </p:cNvGraphicFramePr>
          <p:nvPr/>
        </p:nvGraphicFramePr>
        <p:xfrm>
          <a:off x="251520" y="1772816"/>
          <a:ext cx="8686052" cy="3608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0" name="Hoja de cálculo" r:id="rId5" imgW="6648374" imgH="2762230" progId="Excel.Sheet.12">
                  <p:embed/>
                </p:oleObj>
              </mc:Choice>
              <mc:Fallback>
                <p:oleObj name="Hoja de cálculo" r:id="rId5" imgW="6648374" imgH="2762230" progId="Excel.Sheet.12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772816"/>
                        <a:ext cx="8686052" cy="36088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0" name="Object 8"/>
          <p:cNvGraphicFramePr>
            <a:graphicFrameLocks noChangeAspect="1"/>
          </p:cNvGraphicFramePr>
          <p:nvPr/>
        </p:nvGraphicFramePr>
        <p:xfrm>
          <a:off x="35496" y="1538288"/>
          <a:ext cx="9108506" cy="3904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1" name="Hoja de cálculo" r:id="rId5" imgW="9220100" imgH="3943460" progId="Excel.Sheet.12">
                  <p:embed/>
                </p:oleObj>
              </mc:Choice>
              <mc:Fallback>
                <p:oleObj name="Hoja de cálculo" r:id="rId5" imgW="9220100" imgH="3943460" progId="Excel.Sheet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538288"/>
                        <a:ext cx="9108506" cy="39043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3" name="Object 7"/>
          <p:cNvGraphicFramePr>
            <a:graphicFrameLocks noChangeAspect="1"/>
          </p:cNvGraphicFramePr>
          <p:nvPr/>
        </p:nvGraphicFramePr>
        <p:xfrm>
          <a:off x="35496" y="1538288"/>
          <a:ext cx="9108505" cy="4205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4" name="Hoja de cálculo" r:id="rId5" imgW="9220100" imgH="4248215" progId="Excel.Sheet.12">
                  <p:embed/>
                </p:oleObj>
              </mc:Choice>
              <mc:Fallback>
                <p:oleObj name="Hoja de cálculo" r:id="rId5" imgW="9220100" imgH="4248215" progId="Excel.Shee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538288"/>
                        <a:ext cx="9108505" cy="42055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7" name="Object 7"/>
          <p:cNvGraphicFramePr>
            <a:graphicFrameLocks noChangeAspect="1"/>
          </p:cNvGraphicFramePr>
          <p:nvPr/>
        </p:nvGraphicFramePr>
        <p:xfrm>
          <a:off x="35496" y="1538288"/>
          <a:ext cx="9108505" cy="4376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8" name="Hoja de cálculo" r:id="rId5" imgW="9220100" imgH="4429070" progId="Excel.Sheet.12">
                  <p:embed/>
                </p:oleObj>
              </mc:Choice>
              <mc:Fallback>
                <p:oleObj name="Hoja de cálculo" r:id="rId5" imgW="9220100" imgH="4429070" progId="Excel.Shee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538288"/>
                        <a:ext cx="9108505" cy="43763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35" name="Object 11"/>
          <p:cNvGraphicFramePr>
            <a:graphicFrameLocks noChangeAspect="1"/>
          </p:cNvGraphicFramePr>
          <p:nvPr/>
        </p:nvGraphicFramePr>
        <p:xfrm>
          <a:off x="35496" y="1052736"/>
          <a:ext cx="9108505" cy="5528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6" name="Hoja de cálculo" r:id="rId5" imgW="9220100" imgH="5705586" progId="Excel.Sheet.12">
                  <p:embed/>
                </p:oleObj>
              </mc:Choice>
              <mc:Fallback>
                <p:oleObj name="Hoja de cálculo" r:id="rId5" imgW="9220100" imgH="5705586" progId="Excel.Sheet.12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052736"/>
                        <a:ext cx="9108505" cy="55282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58" name="Object 10"/>
          <p:cNvGraphicFramePr>
            <a:graphicFrameLocks noChangeAspect="1"/>
          </p:cNvGraphicFramePr>
          <p:nvPr/>
        </p:nvGraphicFramePr>
        <p:xfrm>
          <a:off x="35496" y="1052736"/>
          <a:ext cx="9108504" cy="5528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9" name="Hoja de cálculo" r:id="rId5" imgW="9220100" imgH="5867276" progId="Excel.Sheet.12">
                  <p:embed/>
                </p:oleObj>
              </mc:Choice>
              <mc:Fallback>
                <p:oleObj name="Hoja de cálculo" r:id="rId5" imgW="9220100" imgH="5867276" progId="Excel.Shee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052736"/>
                        <a:ext cx="9108504" cy="55282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0" name="Object 8"/>
          <p:cNvGraphicFramePr>
            <a:graphicFrameLocks noChangeAspect="1"/>
          </p:cNvGraphicFramePr>
          <p:nvPr/>
        </p:nvGraphicFramePr>
        <p:xfrm>
          <a:off x="35496" y="1538288"/>
          <a:ext cx="9114378" cy="3258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1" name="Hoja de cálculo" r:id="rId5" imgW="9220100" imgH="3286171" progId="Excel.Sheet.12">
                  <p:embed/>
                </p:oleObj>
              </mc:Choice>
              <mc:Fallback>
                <p:oleObj name="Hoja de cálculo" r:id="rId5" imgW="9220100" imgH="3286171" progId="Excel.Sheet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538288"/>
                        <a:ext cx="9114378" cy="32588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3" name="Object 7"/>
          <p:cNvGraphicFramePr>
            <a:graphicFrameLocks noChangeAspect="1"/>
          </p:cNvGraphicFramePr>
          <p:nvPr/>
        </p:nvGraphicFramePr>
        <p:xfrm>
          <a:off x="34925" y="1538288"/>
          <a:ext cx="9109075" cy="349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4" name="Hoja de cálculo" r:id="rId5" imgW="9220100" imgH="3524253" progId="Excel.Sheet.12">
                  <p:embed/>
                </p:oleObj>
              </mc:Choice>
              <mc:Fallback>
                <p:oleObj name="Hoja de cálculo" r:id="rId5" imgW="9220100" imgH="3524253" progId="Excel.Shee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" y="1538288"/>
                        <a:ext cx="9109075" cy="349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392&quot;/&gt;&lt;/object&gt;&lt;object type=&quot;3&quot; unique_id=&quot;10005&quot;&gt;&lt;property id=&quot;20148&quot; value=&quot;5&quot;/&gt;&lt;property id=&quot;20300&quot; value=&quot;Slide 2&quot;/&gt;&lt;property id=&quot;20307&quot; value=&quot;393&quot;/&gt;&lt;/object&gt;&lt;object type=&quot;3&quot; unique_id=&quot;10006&quot;&gt;&lt;property id=&quot;20148&quot; value=&quot;5&quot;/&gt;&lt;property id=&quot;20300&quot; value=&quot;Slide 3&quot;/&gt;&lt;property id=&quot;20307&quot; value=&quot;394&quot;/&gt;&lt;/object&gt;&lt;object type=&quot;3&quot; unique_id=&quot;10007&quot;&gt;&lt;property id=&quot;20148&quot; value=&quot;5&quot;/&gt;&lt;property id=&quot;20300&quot; value=&quot;Slide 4&quot;/&gt;&lt;property id=&quot;20307&quot; value=&quot;395&quot;/&gt;&lt;/object&gt;&lt;object type=&quot;3&quot; unique_id=&quot;10008&quot;&gt;&lt;property id=&quot;20148&quot; value=&quot;5&quot;/&gt;&lt;property id=&quot;20300&quot; value=&quot;Slide 5&quot;/&gt;&lt;property id=&quot;20307&quot; value=&quot;396&quot;/&gt;&lt;/object&gt;&lt;object type=&quot;3&quot; unique_id=&quot;10009&quot;&gt;&lt;property id=&quot;20148&quot; value=&quot;5&quot;/&gt;&lt;property id=&quot;20300&quot; value=&quot;Slide 6&quot;/&gt;&lt;property id=&quot;20307&quot; value=&quot;397&quot;/&gt;&lt;/object&gt;&lt;object type=&quot;3&quot; unique_id=&quot;10010&quot;&gt;&lt;property id=&quot;20148&quot; value=&quot;5&quot;/&gt;&lt;property id=&quot;20300&quot; value=&quot;Slide 7&quot;/&gt;&lt;property id=&quot;20307&quot; value=&quot;398&quot;/&gt;&lt;/object&gt;&lt;object type=&quot;3&quot; unique_id=&quot;10011&quot;&gt;&lt;property id=&quot;20148&quot; value=&quot;5&quot;/&gt;&lt;property id=&quot;20300&quot; value=&quot;Slide 8&quot;/&gt;&lt;property id=&quot;20307&quot; value=&quot;399&quot;/&gt;&lt;/object&gt;&lt;object type=&quot;3&quot; unique_id=&quot;10012&quot;&gt;&lt;property id=&quot;20148&quot; value=&quot;5&quot;/&gt;&lt;property id=&quot;20300&quot; value=&quot;Slide 9&quot;/&gt;&lt;property id=&quot;20307&quot; value=&quot;40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11345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IYARI</cp:lastModifiedBy>
  <cp:revision>661</cp:revision>
  <dcterms:created xsi:type="dcterms:W3CDTF">2011-01-31T07:15:10Z</dcterms:created>
  <dcterms:modified xsi:type="dcterms:W3CDTF">2017-03-21T20:35:44Z</dcterms:modified>
</cp:coreProperties>
</file>