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1" r:id="rId2"/>
    <p:sldId id="310" r:id="rId3"/>
    <p:sldId id="274" r:id="rId4"/>
    <p:sldId id="275" r:id="rId5"/>
    <p:sldId id="276" r:id="rId6"/>
    <p:sldId id="277" r:id="rId7"/>
    <p:sldId id="278" r:id="rId8"/>
    <p:sldId id="279" r:id="rId9"/>
    <p:sldId id="281" r:id="rId10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02/05/2022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02/05/2022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02/05/2022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185°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28 DE FEBRERO DE 2022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02/05/2022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02/05/2022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7" name="Object 9"/>
          <p:cNvGraphicFramePr>
            <a:graphicFrameLocks noChangeAspect="1"/>
          </p:cNvGraphicFramePr>
          <p:nvPr/>
        </p:nvGraphicFramePr>
        <p:xfrm>
          <a:off x="157163" y="1909763"/>
          <a:ext cx="8829675" cy="3076575"/>
        </p:xfrm>
        <a:graphic>
          <a:graphicData uri="http://schemas.openxmlformats.org/presentationml/2006/ole">
            <p:oleObj spid="_x0000_s27657" name="Hoja de cálculo" r:id="rId4" imgW="8829766" imgH="307670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28 DE FEBRERO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28 DE FEBRERO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43011" name="Object 3"/>
          <p:cNvGraphicFramePr>
            <a:graphicFrameLocks noChangeAspect="1"/>
          </p:cNvGraphicFramePr>
          <p:nvPr/>
        </p:nvGraphicFramePr>
        <p:xfrm>
          <a:off x="157163" y="2667417"/>
          <a:ext cx="8829675" cy="1152525"/>
        </p:xfrm>
        <a:graphic>
          <a:graphicData uri="http://schemas.openxmlformats.org/presentationml/2006/ole">
            <p:oleObj spid="_x0000_s43011" name="Hoja de cálculo" r:id="rId4" imgW="8829766" imgH="1152616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60" name="Object 8"/>
          <p:cNvGraphicFramePr>
            <a:graphicFrameLocks noChangeAspect="1"/>
          </p:cNvGraphicFramePr>
          <p:nvPr/>
        </p:nvGraphicFramePr>
        <p:xfrm>
          <a:off x="392110" y="1909763"/>
          <a:ext cx="8331378" cy="2679438"/>
        </p:xfrm>
        <a:graphic>
          <a:graphicData uri="http://schemas.openxmlformats.org/presentationml/2006/ole">
            <p:oleObj spid="_x0000_s23560" name="Hoja de cálculo" r:id="rId4" imgW="7581829" imgH="243831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28 DE FEBRERO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392113" y="1909763"/>
          <a:ext cx="8334375" cy="3457575"/>
        </p:xfrm>
        <a:graphic>
          <a:graphicData uri="http://schemas.openxmlformats.org/presentationml/2006/ole">
            <p:oleObj spid="_x0000_s21513" name="Hoja de cálculo" r:id="rId4" imgW="8334424" imgH="345757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28 DE FEBRERO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9464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28 DE FEBRERO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6" name="Object 8"/>
          <p:cNvGraphicFramePr>
            <a:graphicFrameLocks noChangeAspect="1"/>
          </p:cNvGraphicFramePr>
          <p:nvPr/>
        </p:nvGraphicFramePr>
        <p:xfrm>
          <a:off x="392113" y="1909763"/>
          <a:ext cx="8334375" cy="4438650"/>
        </p:xfrm>
        <a:graphic>
          <a:graphicData uri="http://schemas.openxmlformats.org/presentationml/2006/ole">
            <p:oleObj spid="_x0000_s17416" name="Hoja de cálculo" r:id="rId4" imgW="8334424" imgH="443851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28 DE FEBRERO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8" name="Object 8"/>
          <p:cNvGraphicFramePr>
            <a:graphicFrameLocks noChangeAspect="1"/>
          </p:cNvGraphicFramePr>
          <p:nvPr/>
        </p:nvGraphicFramePr>
        <p:xfrm>
          <a:off x="392113" y="1909763"/>
          <a:ext cx="8334375" cy="3600450"/>
        </p:xfrm>
        <a:graphic>
          <a:graphicData uri="http://schemas.openxmlformats.org/presentationml/2006/ole">
            <p:oleObj spid="_x0000_s15368" name="Hoja de cálculo" r:id="rId4" imgW="8334424" imgH="360037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28 DE FEBRERO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20" name="Object 8"/>
          <p:cNvGraphicFramePr>
            <a:graphicFrameLocks noChangeAspect="1"/>
          </p:cNvGraphicFramePr>
          <p:nvPr/>
        </p:nvGraphicFramePr>
        <p:xfrm>
          <a:off x="392113" y="1909763"/>
          <a:ext cx="8334375" cy="3771900"/>
        </p:xfrm>
        <a:graphic>
          <a:graphicData uri="http://schemas.openxmlformats.org/presentationml/2006/ole">
            <p:oleObj spid="_x0000_s13320" name="Hoja de cálculo" r:id="rId4" imgW="8334424" imgH="377178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28 DE FEBRERO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5" name="Object 9"/>
          <p:cNvGraphicFramePr>
            <a:graphicFrameLocks noChangeAspect="1"/>
          </p:cNvGraphicFramePr>
          <p:nvPr/>
        </p:nvGraphicFramePr>
        <p:xfrm>
          <a:off x="392113" y="1909763"/>
          <a:ext cx="8334375" cy="4124325"/>
        </p:xfrm>
        <a:graphic>
          <a:graphicData uri="http://schemas.openxmlformats.org/presentationml/2006/ole">
            <p:oleObj spid="_x0000_s9225" name="Hoja de cálculo" r:id="rId4" imgW="8334424" imgH="41243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28 DE FEBRERO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1141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139</cp:revision>
  <dcterms:created xsi:type="dcterms:W3CDTF">2019-08-05T21:51:21Z</dcterms:created>
  <dcterms:modified xsi:type="dcterms:W3CDTF">2022-05-02T15:52:24Z</dcterms:modified>
</cp:coreProperties>
</file>