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04/04/2017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04/04/2017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Trigésima Segunda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660232" y="3965575"/>
            <a:ext cx="1656184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Marzo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132°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FEBRERO DE 2017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2017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66" name="Object 30"/>
          <p:cNvGraphicFramePr>
            <a:graphicFrameLocks noChangeAspect="1"/>
          </p:cNvGraphicFramePr>
          <p:nvPr/>
        </p:nvGraphicFramePr>
        <p:xfrm>
          <a:off x="412152" y="1415982"/>
          <a:ext cx="8336312" cy="4520179"/>
        </p:xfrm>
        <a:graphic>
          <a:graphicData uri="http://schemas.openxmlformats.org/presentationml/2006/ole">
            <p:oleObj spid="_x0000_s65566" name="Hoja de cálculo" r:id="rId4" imgW="7781855" imgH="421960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81" name="Object 21"/>
          <p:cNvGraphicFramePr>
            <a:graphicFrameLocks noChangeAspect="1"/>
          </p:cNvGraphicFramePr>
          <p:nvPr/>
        </p:nvGraphicFramePr>
        <p:xfrm>
          <a:off x="21641" y="1834684"/>
          <a:ext cx="9122359" cy="2962468"/>
        </p:xfrm>
        <a:graphic>
          <a:graphicData uri="http://schemas.openxmlformats.org/presentationml/2006/ole">
            <p:oleObj spid="_x0000_s66581" name="Hoja de cálculo" r:id="rId4" imgW="8505837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61" name="Object 9"/>
          <p:cNvGraphicFramePr>
            <a:graphicFrameLocks noChangeAspect="1"/>
          </p:cNvGraphicFramePr>
          <p:nvPr/>
        </p:nvGraphicFramePr>
        <p:xfrm>
          <a:off x="35496" y="1538288"/>
          <a:ext cx="9108506" cy="3904323"/>
        </p:xfrm>
        <a:graphic>
          <a:graphicData uri="http://schemas.openxmlformats.org/presentationml/2006/ole">
            <p:oleObj spid="_x0000_s74761" name="Hoja de cálculo" r:id="rId4" imgW="9220100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84" name="Object 8"/>
          <p:cNvGraphicFramePr>
            <a:graphicFrameLocks noChangeAspect="1"/>
          </p:cNvGraphicFramePr>
          <p:nvPr/>
        </p:nvGraphicFramePr>
        <p:xfrm>
          <a:off x="35496" y="1538288"/>
          <a:ext cx="9108505" cy="4205567"/>
        </p:xfrm>
        <a:graphic>
          <a:graphicData uri="http://schemas.openxmlformats.org/presentationml/2006/ole">
            <p:oleObj spid="_x0000_s75784" name="Hoja de cálculo" r:id="rId4" imgW="9220100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08" name="Object 8"/>
          <p:cNvGraphicFramePr>
            <a:graphicFrameLocks noChangeAspect="1"/>
          </p:cNvGraphicFramePr>
          <p:nvPr/>
        </p:nvGraphicFramePr>
        <p:xfrm>
          <a:off x="35496" y="1538288"/>
          <a:ext cx="9108504" cy="4376351"/>
        </p:xfrm>
        <a:graphic>
          <a:graphicData uri="http://schemas.openxmlformats.org/presentationml/2006/ole">
            <p:oleObj spid="_x0000_s76808" name="Hoja de cálculo" r:id="rId4" imgW="9220100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36" name="Object 12"/>
          <p:cNvGraphicFramePr>
            <a:graphicFrameLocks noChangeAspect="1"/>
          </p:cNvGraphicFramePr>
          <p:nvPr/>
        </p:nvGraphicFramePr>
        <p:xfrm>
          <a:off x="35496" y="1052736"/>
          <a:ext cx="9108503" cy="5528274"/>
        </p:xfrm>
        <a:graphic>
          <a:graphicData uri="http://schemas.openxmlformats.org/presentationml/2006/ole">
            <p:oleObj spid="_x0000_s77836" name="Hoja de cálculo" r:id="rId4" imgW="9220100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60" name="Object 12"/>
          <p:cNvGraphicFramePr>
            <a:graphicFrameLocks noChangeAspect="1"/>
          </p:cNvGraphicFramePr>
          <p:nvPr/>
        </p:nvGraphicFramePr>
        <p:xfrm>
          <a:off x="35496" y="1052735"/>
          <a:ext cx="9108504" cy="5528275"/>
        </p:xfrm>
        <a:graphic>
          <a:graphicData uri="http://schemas.openxmlformats.org/presentationml/2006/ole">
            <p:oleObj spid="_x0000_s78860" name="Hoja de cálculo" r:id="rId4" imgW="9220100" imgH="586727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81" name="Object 9"/>
          <p:cNvGraphicFramePr>
            <a:graphicFrameLocks noChangeAspect="1"/>
          </p:cNvGraphicFramePr>
          <p:nvPr/>
        </p:nvGraphicFramePr>
        <p:xfrm>
          <a:off x="35496" y="1538288"/>
          <a:ext cx="9114378" cy="3258864"/>
        </p:xfrm>
        <a:graphic>
          <a:graphicData uri="http://schemas.openxmlformats.org/presentationml/2006/ole">
            <p:oleObj spid="_x0000_s79881" name="Hoja de cálculo" r:id="rId4" imgW="9220100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04" name="Object 8"/>
          <p:cNvGraphicFramePr>
            <a:graphicFrameLocks noChangeAspect="1"/>
          </p:cNvGraphicFramePr>
          <p:nvPr/>
        </p:nvGraphicFramePr>
        <p:xfrm>
          <a:off x="35496" y="1538288"/>
          <a:ext cx="9106727" cy="3490912"/>
        </p:xfrm>
        <a:graphic>
          <a:graphicData uri="http://schemas.openxmlformats.org/presentationml/2006/ole">
            <p:oleObj spid="_x0000_s80904" name="Hoja de cálculo" r:id="rId4" imgW="9220100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11355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664</cp:revision>
  <dcterms:created xsi:type="dcterms:W3CDTF">2011-01-31T07:15:10Z</dcterms:created>
  <dcterms:modified xsi:type="dcterms:W3CDTF">2017-04-04T16:52:33Z</dcterms:modified>
</cp:coreProperties>
</file>