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0" r:id="rId2"/>
    <p:sldId id="391" r:id="rId3"/>
    <p:sldId id="379" r:id="rId4"/>
    <p:sldId id="380" r:id="rId5"/>
    <p:sldId id="383" r:id="rId6"/>
    <p:sldId id="384" r:id="rId7"/>
    <p:sldId id="385" r:id="rId8"/>
    <p:sldId id="386" r:id="rId9"/>
    <p:sldId id="387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07/09/2015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07/09/2015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>
                <a:cs typeface="Arial" charset="0"/>
              </a:endParaRPr>
            </a:p>
          </p:txBody>
        </p:sp>
      </p:grpSp>
      <p:sp>
        <p:nvSpPr>
          <p:cNvPr id="14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Décima Sexta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8" name="WordArt 11"/>
          <p:cNvSpPr>
            <a:spLocks noChangeArrowheads="1" noChangeShapeType="1"/>
          </p:cNvSpPr>
          <p:nvPr userDrawn="1"/>
        </p:nvSpPr>
        <p:spPr bwMode="auto">
          <a:xfrm>
            <a:off x="6228184" y="3965575"/>
            <a:ext cx="2088232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Agosto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883946" y="124252"/>
              <a:ext cx="5704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116ª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JULIO DE 2015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64" name="Object 12"/>
          <p:cNvGraphicFramePr>
            <a:graphicFrameLocks noChangeAspect="1"/>
          </p:cNvGraphicFramePr>
          <p:nvPr/>
        </p:nvGraphicFramePr>
        <p:xfrm>
          <a:off x="187771" y="1231354"/>
          <a:ext cx="8848725" cy="4448175"/>
        </p:xfrm>
        <a:graphic>
          <a:graphicData uri="http://schemas.openxmlformats.org/presentationml/2006/ole">
            <p:oleObj spid="_x0000_s49164" name="Hoja de cálculo" r:id="rId4" imgW="8848662" imgH="444823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CAPÍTULO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63650" y="1844818"/>
          <a:ext cx="9044854" cy="3082265"/>
        </p:xfrm>
        <a:graphic>
          <a:graphicData uri="http://schemas.openxmlformats.org/presentationml/2006/ole">
            <p:oleObj spid="_x0000_s50184" name="Hoja de cálculo" r:id="rId4" imgW="810578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35496" y="1538288"/>
          <a:ext cx="9115425" cy="3781425"/>
        </p:xfrm>
        <a:graphic>
          <a:graphicData uri="http://schemas.openxmlformats.org/presentationml/2006/ole">
            <p:oleObj spid="_x0000_s27655" name="Hoja de cálculo" r:id="rId4" imgW="9115363" imgH="378150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35496" y="1538288"/>
          <a:ext cx="9115425" cy="4248150"/>
        </p:xfrm>
        <a:graphic>
          <a:graphicData uri="http://schemas.openxmlformats.org/presentationml/2006/ole">
            <p:oleObj spid="_x0000_s25608" name="Hoja de cálculo" r:id="rId4" imgW="9115363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35496" y="1538288"/>
          <a:ext cx="9115425" cy="4429125"/>
        </p:xfrm>
        <a:graphic>
          <a:graphicData uri="http://schemas.openxmlformats.org/presentationml/2006/ole">
            <p:oleObj spid="_x0000_s38920" name="Hoja de cálculo" r:id="rId4" imgW="9115363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35496" y="1097105"/>
          <a:ext cx="9115425" cy="5470286"/>
        </p:xfrm>
        <a:graphic>
          <a:graphicData uri="http://schemas.openxmlformats.org/presentationml/2006/ole">
            <p:oleObj spid="_x0000_s39946" name="Hoja de cálculo" r:id="rId4" imgW="9115363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35496" y="1100138"/>
          <a:ext cx="9115425" cy="5480872"/>
        </p:xfrm>
        <a:graphic>
          <a:graphicData uri="http://schemas.openxmlformats.org/presentationml/2006/ole">
            <p:oleObj spid="_x0000_s40969" name="Hoja de cálculo" r:id="rId4" imgW="9115363" imgH="571503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35496" y="1538288"/>
          <a:ext cx="9115425" cy="3448050"/>
        </p:xfrm>
        <a:graphic>
          <a:graphicData uri="http://schemas.openxmlformats.org/presentationml/2006/ole">
            <p:oleObj spid="_x0000_s41991" name="Hoja de cálculo" r:id="rId4" imgW="9115363" imgH="344813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2015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19" name="Object 11"/>
          <p:cNvGraphicFramePr>
            <a:graphicFrameLocks noChangeAspect="1"/>
          </p:cNvGraphicFramePr>
          <p:nvPr/>
        </p:nvGraphicFramePr>
        <p:xfrm>
          <a:off x="35496" y="1538288"/>
          <a:ext cx="9115425" cy="3800475"/>
        </p:xfrm>
        <a:graphic>
          <a:graphicData uri="http://schemas.openxmlformats.org/presentationml/2006/ole">
            <p:oleObj spid="_x0000_s43019" name="Hoja de cálculo" r:id="rId4" imgW="9115363" imgH="380039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10060</TotalTime>
  <Words>131</Words>
  <Application>Microsoft Office PowerPoint</Application>
  <PresentationFormat>Presentación en pantalla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544</cp:revision>
  <dcterms:created xsi:type="dcterms:W3CDTF">2011-01-31T07:15:10Z</dcterms:created>
  <dcterms:modified xsi:type="dcterms:W3CDTF">2015-09-07T19:40:16Z</dcterms:modified>
</cp:coreProperties>
</file>