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07/09/2015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07/09/2015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Agosto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116ª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JUNIO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87771" y="1231354"/>
          <a:ext cx="8848725" cy="4448175"/>
        </p:xfrm>
        <a:graphic>
          <a:graphicData uri="http://schemas.openxmlformats.org/presentationml/2006/ole">
            <p:oleObj spid="_x0000_s49162" name="Hoja de cálculo" r:id="rId4" imgW="8848662" imgH="444823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63650" y="1844819"/>
          <a:ext cx="9044854" cy="3082265"/>
        </p:xfrm>
        <a:graphic>
          <a:graphicData uri="http://schemas.openxmlformats.org/presentationml/2006/ole">
            <p:oleObj spid="_x0000_s50183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4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5607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38918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35496" y="1100139"/>
          <a:ext cx="9115425" cy="5467252"/>
        </p:xfrm>
        <a:graphic>
          <a:graphicData uri="http://schemas.openxmlformats.org/presentationml/2006/ole">
            <p:oleObj spid="_x0000_s39945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35496" y="1100138"/>
          <a:ext cx="9115425" cy="5480872"/>
        </p:xfrm>
        <a:graphic>
          <a:graphicData uri="http://schemas.openxmlformats.org/presentationml/2006/ole">
            <p:oleObj spid="_x0000_s40968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90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18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10045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541</cp:revision>
  <dcterms:created xsi:type="dcterms:W3CDTF">2011-01-31T07:15:10Z</dcterms:created>
  <dcterms:modified xsi:type="dcterms:W3CDTF">2015-09-07T19:45:20Z</dcterms:modified>
</cp:coreProperties>
</file>