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07/08/2017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07/08/2017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Trigésima Sexta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444208" y="3965575"/>
            <a:ext cx="1872208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Julio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136°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JUNIO DE 2017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2017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70" name="Object 34"/>
          <p:cNvGraphicFramePr>
            <a:graphicFrameLocks noChangeAspect="1"/>
          </p:cNvGraphicFramePr>
          <p:nvPr/>
        </p:nvGraphicFramePr>
        <p:xfrm>
          <a:off x="144788" y="1415982"/>
          <a:ext cx="8891708" cy="4821330"/>
        </p:xfrm>
        <a:graphic>
          <a:graphicData uri="http://schemas.openxmlformats.org/presentationml/2006/ole">
            <p:oleObj spid="_x0000_s65570" name="Hoja de cálculo" r:id="rId4" imgW="7781855" imgH="421960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87" name="Object 27"/>
          <p:cNvGraphicFramePr>
            <a:graphicFrameLocks noChangeAspect="1"/>
          </p:cNvGraphicFramePr>
          <p:nvPr/>
        </p:nvGraphicFramePr>
        <p:xfrm>
          <a:off x="21641" y="1834684"/>
          <a:ext cx="9122358" cy="2962468"/>
        </p:xfrm>
        <a:graphic>
          <a:graphicData uri="http://schemas.openxmlformats.org/presentationml/2006/ole">
            <p:oleObj spid="_x0000_s66587" name="Hoja de cálculo" r:id="rId4" imgW="8505837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65" name="Object 13"/>
          <p:cNvGraphicFramePr>
            <a:graphicFrameLocks noChangeAspect="1"/>
          </p:cNvGraphicFramePr>
          <p:nvPr/>
        </p:nvGraphicFramePr>
        <p:xfrm>
          <a:off x="35496" y="1538288"/>
          <a:ext cx="9108506" cy="3904323"/>
        </p:xfrm>
        <a:graphic>
          <a:graphicData uri="http://schemas.openxmlformats.org/presentationml/2006/ole">
            <p:oleObj spid="_x0000_s74765" name="Hoja de cálculo" r:id="rId4" imgW="9220100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88" name="Object 12"/>
          <p:cNvGraphicFramePr>
            <a:graphicFrameLocks noChangeAspect="1"/>
          </p:cNvGraphicFramePr>
          <p:nvPr/>
        </p:nvGraphicFramePr>
        <p:xfrm>
          <a:off x="35496" y="1538288"/>
          <a:ext cx="9108505" cy="4205567"/>
        </p:xfrm>
        <a:graphic>
          <a:graphicData uri="http://schemas.openxmlformats.org/presentationml/2006/ole">
            <p:oleObj spid="_x0000_s75788" name="Hoja de cálculo" r:id="rId4" imgW="9220100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12" name="Object 12"/>
          <p:cNvGraphicFramePr>
            <a:graphicFrameLocks noChangeAspect="1"/>
          </p:cNvGraphicFramePr>
          <p:nvPr/>
        </p:nvGraphicFramePr>
        <p:xfrm>
          <a:off x="35496" y="1538288"/>
          <a:ext cx="9108504" cy="4376351"/>
        </p:xfrm>
        <a:graphic>
          <a:graphicData uri="http://schemas.openxmlformats.org/presentationml/2006/ole">
            <p:oleObj spid="_x0000_s76812" name="Hoja de cálculo" r:id="rId4" imgW="9220100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40" name="Object 16"/>
          <p:cNvGraphicFramePr>
            <a:graphicFrameLocks noChangeAspect="1"/>
          </p:cNvGraphicFramePr>
          <p:nvPr/>
        </p:nvGraphicFramePr>
        <p:xfrm>
          <a:off x="35496" y="1052735"/>
          <a:ext cx="9108505" cy="5528276"/>
        </p:xfrm>
        <a:graphic>
          <a:graphicData uri="http://schemas.openxmlformats.org/presentationml/2006/ole">
            <p:oleObj spid="_x0000_s77840" name="Hoja de cálculo" r:id="rId4" imgW="9220100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64" name="Object 16"/>
          <p:cNvGraphicFramePr>
            <a:graphicFrameLocks noChangeAspect="1"/>
          </p:cNvGraphicFramePr>
          <p:nvPr/>
        </p:nvGraphicFramePr>
        <p:xfrm>
          <a:off x="35496" y="1052737"/>
          <a:ext cx="9108504" cy="5749844"/>
        </p:xfrm>
        <a:graphic>
          <a:graphicData uri="http://schemas.openxmlformats.org/presentationml/2006/ole">
            <p:oleObj spid="_x0000_s78864" name="Hoja de cálculo" r:id="rId4" imgW="9220100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85" name="Object 13"/>
          <p:cNvGraphicFramePr>
            <a:graphicFrameLocks noChangeAspect="1"/>
          </p:cNvGraphicFramePr>
          <p:nvPr/>
        </p:nvGraphicFramePr>
        <p:xfrm>
          <a:off x="35496" y="1538288"/>
          <a:ext cx="9114378" cy="3258864"/>
        </p:xfrm>
        <a:graphic>
          <a:graphicData uri="http://schemas.openxmlformats.org/presentationml/2006/ole">
            <p:oleObj spid="_x0000_s79885" name="Hoja de cálculo" r:id="rId4" imgW="9220100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09" name="Object 13"/>
          <p:cNvGraphicFramePr>
            <a:graphicFrameLocks noChangeAspect="1"/>
          </p:cNvGraphicFramePr>
          <p:nvPr/>
        </p:nvGraphicFramePr>
        <p:xfrm>
          <a:off x="35496" y="1538288"/>
          <a:ext cx="9106727" cy="3490912"/>
        </p:xfrm>
        <a:graphic>
          <a:graphicData uri="http://schemas.openxmlformats.org/presentationml/2006/ole">
            <p:oleObj spid="_x0000_s80909" name="Hoja de cálculo" r:id="rId4" imgW="9220100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11484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676</cp:revision>
  <dcterms:created xsi:type="dcterms:W3CDTF">2011-01-31T07:15:10Z</dcterms:created>
  <dcterms:modified xsi:type="dcterms:W3CDTF">2017-08-07T19:20:52Z</dcterms:modified>
</cp:coreProperties>
</file>