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1" r:id="rId2"/>
    <p:sldId id="310" r:id="rId3"/>
    <p:sldId id="274" r:id="rId4"/>
    <p:sldId id="275" r:id="rId5"/>
    <p:sldId id="276" r:id="rId6"/>
    <p:sldId id="277" r:id="rId7"/>
    <p:sldId id="278" r:id="rId8"/>
    <p:sldId id="279" r:id="rId9"/>
    <p:sldId id="281" r:id="rId10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28"/>
    <p:restoredTop sz="94674"/>
  </p:normalViewPr>
  <p:slideViewPr>
    <p:cSldViewPr snapToGrid="0" snapToObjects="1">
      <p:cViewPr>
        <p:scale>
          <a:sx n="73" d="100"/>
          <a:sy n="73" d="100"/>
        </p:scale>
        <p:origin x="-60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02/05/2022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02/05/2022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02/05/2022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185°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MARZO DE 2022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02/05/2022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02/05/2022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8" name="Object 10"/>
          <p:cNvGraphicFramePr>
            <a:graphicFrameLocks noChangeAspect="1"/>
          </p:cNvGraphicFramePr>
          <p:nvPr/>
        </p:nvGraphicFramePr>
        <p:xfrm>
          <a:off x="157163" y="1909763"/>
          <a:ext cx="8829675" cy="3076575"/>
        </p:xfrm>
        <a:graphic>
          <a:graphicData uri="http://schemas.openxmlformats.org/presentationml/2006/ole">
            <p:oleObj spid="_x0000_s27658" name="Hoja de cálculo" r:id="rId4" imgW="8829766" imgH="3076703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MARZO DE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13" name="Object 5"/>
          <p:cNvGraphicFramePr>
            <a:graphicFrameLocks noChangeAspect="1"/>
          </p:cNvGraphicFramePr>
          <p:nvPr/>
        </p:nvGraphicFramePr>
        <p:xfrm>
          <a:off x="157163" y="2667417"/>
          <a:ext cx="8829675" cy="1152525"/>
        </p:xfrm>
        <a:graphic>
          <a:graphicData uri="http://schemas.openxmlformats.org/presentationml/2006/ole">
            <p:oleObj spid="_x0000_s43013" name="Hoja de cálculo" r:id="rId4" imgW="8829766" imgH="1152616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MARZO DE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62" name="Object 10"/>
          <p:cNvGraphicFramePr>
            <a:graphicFrameLocks noChangeAspect="1"/>
          </p:cNvGraphicFramePr>
          <p:nvPr/>
        </p:nvGraphicFramePr>
        <p:xfrm>
          <a:off x="392110" y="1909763"/>
          <a:ext cx="8331378" cy="2679438"/>
        </p:xfrm>
        <a:graphic>
          <a:graphicData uri="http://schemas.openxmlformats.org/presentationml/2006/ole">
            <p:oleObj spid="_x0000_s23562" name="Hoja de cálculo" r:id="rId4" imgW="7581829" imgH="243831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31 DE MARZO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14" name="Object 10"/>
          <p:cNvGraphicFramePr>
            <a:graphicFrameLocks noChangeAspect="1"/>
          </p:cNvGraphicFramePr>
          <p:nvPr/>
        </p:nvGraphicFramePr>
        <p:xfrm>
          <a:off x="392113" y="1909763"/>
          <a:ext cx="8334375" cy="3457575"/>
        </p:xfrm>
        <a:graphic>
          <a:graphicData uri="http://schemas.openxmlformats.org/presentationml/2006/ole">
            <p:oleObj spid="_x0000_s21514" name="Hoja de cálculo" r:id="rId4" imgW="8334424" imgH="345757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MARZO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65" name="Object 9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9465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MARZO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7" name="Object 9"/>
          <p:cNvGraphicFramePr>
            <a:graphicFrameLocks noChangeAspect="1"/>
          </p:cNvGraphicFramePr>
          <p:nvPr/>
        </p:nvGraphicFramePr>
        <p:xfrm>
          <a:off x="392113" y="1909763"/>
          <a:ext cx="8334375" cy="4438650"/>
        </p:xfrm>
        <a:graphic>
          <a:graphicData uri="http://schemas.openxmlformats.org/presentationml/2006/ole">
            <p:oleObj spid="_x0000_s17417" name="Hoja de cálculo" r:id="rId4" imgW="8334424" imgH="4438518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MARZO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70" name="Object 10"/>
          <p:cNvGraphicFramePr>
            <a:graphicFrameLocks noChangeAspect="1"/>
          </p:cNvGraphicFramePr>
          <p:nvPr/>
        </p:nvGraphicFramePr>
        <p:xfrm>
          <a:off x="392113" y="1909763"/>
          <a:ext cx="8334375" cy="3600450"/>
        </p:xfrm>
        <a:graphic>
          <a:graphicData uri="http://schemas.openxmlformats.org/presentationml/2006/ole">
            <p:oleObj spid="_x0000_s15370" name="Hoja de cálculo" r:id="rId4" imgW="8334424" imgH="3600374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MARZO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21" name="Object 9"/>
          <p:cNvGraphicFramePr>
            <a:graphicFrameLocks noChangeAspect="1"/>
          </p:cNvGraphicFramePr>
          <p:nvPr/>
        </p:nvGraphicFramePr>
        <p:xfrm>
          <a:off x="392113" y="1909763"/>
          <a:ext cx="8334375" cy="3771900"/>
        </p:xfrm>
        <a:graphic>
          <a:graphicData uri="http://schemas.openxmlformats.org/presentationml/2006/ole">
            <p:oleObj spid="_x0000_s13321" name="Hoja de cálculo" r:id="rId4" imgW="8334424" imgH="377178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MARZO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27" name="Object 11"/>
          <p:cNvGraphicFramePr>
            <a:graphicFrameLocks noChangeAspect="1"/>
          </p:cNvGraphicFramePr>
          <p:nvPr/>
        </p:nvGraphicFramePr>
        <p:xfrm>
          <a:off x="392113" y="1909763"/>
          <a:ext cx="8334375" cy="4124325"/>
        </p:xfrm>
        <a:graphic>
          <a:graphicData uri="http://schemas.openxmlformats.org/presentationml/2006/ole">
            <p:oleObj spid="_x0000_s9227" name="Hoja de cálculo" r:id="rId4" imgW="8334424" imgH="41243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MARZO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1150</TotalTime>
  <Words>129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142</cp:revision>
  <dcterms:created xsi:type="dcterms:W3CDTF">2019-08-05T21:51:21Z</dcterms:created>
  <dcterms:modified xsi:type="dcterms:W3CDTF">2022-05-02T15:53:00Z</dcterms:modified>
</cp:coreProperties>
</file>