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392" r:id="rId2"/>
    <p:sldId id="393" r:id="rId3"/>
    <p:sldId id="394" r:id="rId4"/>
    <p:sldId id="395" r:id="rId5"/>
    <p:sldId id="396" r:id="rId6"/>
    <p:sldId id="397" r:id="rId7"/>
    <p:sldId id="398" r:id="rId8"/>
    <p:sldId id="399" r:id="rId9"/>
    <p:sldId id="400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05/07/2017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05/07/2017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xmlns="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</p:grp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  <p:sp>
        <p:nvSpPr>
          <p:cNvPr id="11" name="WordArt 5"/>
          <p:cNvSpPr>
            <a:spLocks noChangeArrowheads="1" noChangeShapeType="1"/>
          </p:cNvSpPr>
          <p:nvPr userDrawn="1"/>
        </p:nvSpPr>
        <p:spPr bwMode="auto">
          <a:xfrm>
            <a:off x="1043608" y="2740025"/>
            <a:ext cx="7269633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Trigésima Quinta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12" name="WordArt 11"/>
          <p:cNvSpPr>
            <a:spLocks noChangeArrowheads="1" noChangeShapeType="1"/>
          </p:cNvSpPr>
          <p:nvPr userDrawn="1"/>
        </p:nvSpPr>
        <p:spPr bwMode="auto">
          <a:xfrm>
            <a:off x="6444208" y="3965575"/>
            <a:ext cx="1872208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Junio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/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2017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672179" y="124252"/>
              <a:ext cx="59160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135°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 MAYO DE 2017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INGRESOS 2017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5569" name="Object 33"/>
          <p:cNvGraphicFramePr>
            <a:graphicFrameLocks noChangeAspect="1"/>
          </p:cNvGraphicFramePr>
          <p:nvPr/>
        </p:nvGraphicFramePr>
        <p:xfrm>
          <a:off x="144788" y="1415982"/>
          <a:ext cx="8891708" cy="4821330"/>
        </p:xfrm>
        <a:graphic>
          <a:graphicData uri="http://schemas.openxmlformats.org/presentationml/2006/ole">
            <p:oleObj spid="_x0000_s65569" name="Hoja de cálculo" r:id="rId4" imgW="7781855" imgH="4219602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ESTADO DE EJERCICIO  DEL PRESUPUESTO DE EGRESOS</a:t>
            </a:r>
          </a:p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POR CAPÍTULO DE GASTO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6586" name="Object 26"/>
          <p:cNvGraphicFramePr>
            <a:graphicFrameLocks noChangeAspect="1"/>
          </p:cNvGraphicFramePr>
          <p:nvPr/>
        </p:nvGraphicFramePr>
        <p:xfrm>
          <a:off x="21641" y="1834684"/>
          <a:ext cx="9122358" cy="2962468"/>
        </p:xfrm>
        <a:graphic>
          <a:graphicData uri="http://schemas.openxmlformats.org/presentationml/2006/ole">
            <p:oleObj spid="_x0000_s66586" name="Hoja de cálculo" r:id="rId4" imgW="8505837" imgH="276223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4764" name="Object 12"/>
          <p:cNvGraphicFramePr>
            <a:graphicFrameLocks noChangeAspect="1"/>
          </p:cNvGraphicFramePr>
          <p:nvPr/>
        </p:nvGraphicFramePr>
        <p:xfrm>
          <a:off x="35496" y="1538288"/>
          <a:ext cx="9108506" cy="3904323"/>
        </p:xfrm>
        <a:graphic>
          <a:graphicData uri="http://schemas.openxmlformats.org/presentationml/2006/ole">
            <p:oleObj spid="_x0000_s74764" name="Hoja de cálculo" r:id="rId4" imgW="9220100" imgH="394346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5787" name="Object 11"/>
          <p:cNvGraphicFramePr>
            <a:graphicFrameLocks noChangeAspect="1"/>
          </p:cNvGraphicFramePr>
          <p:nvPr/>
        </p:nvGraphicFramePr>
        <p:xfrm>
          <a:off x="35496" y="1538288"/>
          <a:ext cx="9108505" cy="4205567"/>
        </p:xfrm>
        <a:graphic>
          <a:graphicData uri="http://schemas.openxmlformats.org/presentationml/2006/ole">
            <p:oleObj spid="_x0000_s75787" name="Hoja de cálculo" r:id="rId4" imgW="9220100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811" name="Object 11"/>
          <p:cNvGraphicFramePr>
            <a:graphicFrameLocks noChangeAspect="1"/>
          </p:cNvGraphicFramePr>
          <p:nvPr/>
        </p:nvGraphicFramePr>
        <p:xfrm>
          <a:off x="35496" y="1538288"/>
          <a:ext cx="9108504" cy="4376351"/>
        </p:xfrm>
        <a:graphic>
          <a:graphicData uri="http://schemas.openxmlformats.org/presentationml/2006/ole">
            <p:oleObj spid="_x0000_s76811" name="Hoja de cálculo" r:id="rId4" imgW="9220100" imgH="442907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7839" name="Object 15"/>
          <p:cNvGraphicFramePr>
            <a:graphicFrameLocks noChangeAspect="1"/>
          </p:cNvGraphicFramePr>
          <p:nvPr/>
        </p:nvGraphicFramePr>
        <p:xfrm>
          <a:off x="35496" y="1052735"/>
          <a:ext cx="9108504" cy="5528275"/>
        </p:xfrm>
        <a:graphic>
          <a:graphicData uri="http://schemas.openxmlformats.org/presentationml/2006/ole">
            <p:oleObj spid="_x0000_s77839" name="Hoja de cálculo" r:id="rId4" imgW="9220100" imgH="5705586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8863" name="Object 15"/>
          <p:cNvGraphicFramePr>
            <a:graphicFrameLocks noChangeAspect="1"/>
          </p:cNvGraphicFramePr>
          <p:nvPr/>
        </p:nvGraphicFramePr>
        <p:xfrm>
          <a:off x="35496" y="1052736"/>
          <a:ext cx="9108504" cy="5749844"/>
        </p:xfrm>
        <a:graphic>
          <a:graphicData uri="http://schemas.openxmlformats.org/presentationml/2006/ole">
            <p:oleObj spid="_x0000_s78863" name="Hoja de cálculo" r:id="rId4" imgW="9220100" imgH="6038954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9884" name="Object 12"/>
          <p:cNvGraphicFramePr>
            <a:graphicFrameLocks noChangeAspect="1"/>
          </p:cNvGraphicFramePr>
          <p:nvPr/>
        </p:nvGraphicFramePr>
        <p:xfrm>
          <a:off x="35496" y="1538288"/>
          <a:ext cx="9114378" cy="3258864"/>
        </p:xfrm>
        <a:graphic>
          <a:graphicData uri="http://schemas.openxmlformats.org/presentationml/2006/ole">
            <p:oleObj spid="_x0000_s79884" name="Hoja de cálculo" r:id="rId4" imgW="9220100" imgH="3286171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0908" name="Object 12"/>
          <p:cNvGraphicFramePr>
            <a:graphicFrameLocks noChangeAspect="1"/>
          </p:cNvGraphicFramePr>
          <p:nvPr/>
        </p:nvGraphicFramePr>
        <p:xfrm>
          <a:off x="35496" y="1538288"/>
          <a:ext cx="9106727" cy="3490912"/>
        </p:xfrm>
        <a:graphic>
          <a:graphicData uri="http://schemas.openxmlformats.org/presentationml/2006/ole">
            <p:oleObj spid="_x0000_s80908" name="Hoja de cálculo" r:id="rId4" imgW="9220100" imgH="3524253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11474</TotalTime>
  <Words>134</Words>
  <Application>Microsoft Office PowerPoint</Application>
  <PresentationFormat>Presentación en pantalla (4:3)</PresentationFormat>
  <Paragraphs>37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674</cp:revision>
  <dcterms:created xsi:type="dcterms:W3CDTF">2011-01-31T07:15:10Z</dcterms:created>
  <dcterms:modified xsi:type="dcterms:W3CDTF">2017-07-05T21:12:41Z</dcterms:modified>
</cp:coreProperties>
</file>