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447" r:id="rId2"/>
    <p:sldId id="448" r:id="rId3"/>
    <p:sldId id="449" r:id="rId4"/>
    <p:sldId id="450" r:id="rId5"/>
    <p:sldId id="451" r:id="rId6"/>
    <p:sldId id="452" r:id="rId7"/>
    <p:sldId id="453" r:id="rId8"/>
    <p:sldId id="454" r:id="rId9"/>
    <p:sldId id="455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99" autoAdjust="0"/>
    <p:restoredTop sz="94359" autoAdjust="0"/>
  </p:normalViewPr>
  <p:slideViewPr>
    <p:cSldViewPr snapToObjects="1">
      <p:cViewPr varScale="1">
        <p:scale>
          <a:sx n="66" d="100"/>
          <a:sy n="66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71" d="100"/>
          <a:sy n="71" d="100"/>
        </p:scale>
        <p:origin x="-1800" y="-102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08/03/2016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08/03/2016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>
                <a:cs typeface="Arial" charset="0"/>
              </a:endParaRPr>
            </a:p>
          </p:txBody>
        </p:sp>
      </p:grpSp>
      <p:sp>
        <p:nvSpPr>
          <p:cNvPr id="8" name="WordArt 11"/>
          <p:cNvSpPr>
            <a:spLocks noChangeArrowheads="1" noChangeShapeType="1"/>
          </p:cNvSpPr>
          <p:nvPr userDrawn="1"/>
        </p:nvSpPr>
        <p:spPr bwMode="auto">
          <a:xfrm>
            <a:off x="6588224" y="3965575"/>
            <a:ext cx="1725017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Enero /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2016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  <p:sp>
        <p:nvSpPr>
          <p:cNvPr id="11" name="WordArt 5"/>
          <p:cNvSpPr>
            <a:spLocks noChangeArrowheads="1" noChangeShapeType="1"/>
          </p:cNvSpPr>
          <p:nvPr userDrawn="1"/>
        </p:nvSpPr>
        <p:spPr bwMode="auto">
          <a:xfrm>
            <a:off x="1619672" y="2740025"/>
            <a:ext cx="6693569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Junta de Gobierno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Septuagésima Sexta 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883946" y="124252"/>
              <a:ext cx="57042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76ª REUNIÓN ORDINARIA DE JUNTA DE GOBIERNO</a:t>
              </a:r>
            </a:p>
            <a:p>
              <a:pPr marL="0" marR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AVANCE PRESUPUESTAL A NOVIEMBRE DE 2015</a:t>
              </a:r>
            </a:p>
            <a:p>
              <a:pPr algn="r"/>
              <a:endParaRPr lang="es-MX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INGRESOS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5539" name="Object 3"/>
          <p:cNvGraphicFramePr>
            <a:graphicFrameLocks noChangeAspect="1"/>
          </p:cNvGraphicFramePr>
          <p:nvPr/>
        </p:nvGraphicFramePr>
        <p:xfrm>
          <a:off x="187771" y="1231354"/>
          <a:ext cx="8848725" cy="4448175"/>
        </p:xfrm>
        <a:graphic>
          <a:graphicData uri="http://schemas.openxmlformats.org/presentationml/2006/ole">
            <p:oleObj spid="_x0000_s224258" name="Hoja de cálculo" r:id="rId4" imgW="8848662" imgH="4448235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CAPÍTULO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6563" name="Object 3"/>
          <p:cNvGraphicFramePr>
            <a:graphicFrameLocks noChangeAspect="1"/>
          </p:cNvGraphicFramePr>
          <p:nvPr/>
        </p:nvGraphicFramePr>
        <p:xfrm>
          <a:off x="63650" y="1844812"/>
          <a:ext cx="9044854" cy="3082265"/>
        </p:xfrm>
        <a:graphic>
          <a:graphicData uri="http://schemas.openxmlformats.org/presentationml/2006/ole">
            <p:oleObj spid="_x0000_s225282" name="Hoja de cálculo" r:id="rId4" imgW="8105784" imgH="276223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7587" name="Object 3"/>
          <p:cNvGraphicFramePr>
            <a:graphicFrameLocks noChangeAspect="1"/>
          </p:cNvGraphicFramePr>
          <p:nvPr/>
        </p:nvGraphicFramePr>
        <p:xfrm>
          <a:off x="35496" y="1538288"/>
          <a:ext cx="9115425" cy="3781425"/>
        </p:xfrm>
        <a:graphic>
          <a:graphicData uri="http://schemas.openxmlformats.org/presentationml/2006/ole">
            <p:oleObj spid="_x0000_s226306" name="Hoja de cálculo" r:id="rId4" imgW="9115363" imgH="378150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8611" name="Object 3"/>
          <p:cNvGraphicFramePr>
            <a:graphicFrameLocks noChangeAspect="1"/>
          </p:cNvGraphicFramePr>
          <p:nvPr/>
        </p:nvGraphicFramePr>
        <p:xfrm>
          <a:off x="35496" y="1538288"/>
          <a:ext cx="9115425" cy="4248150"/>
        </p:xfrm>
        <a:graphic>
          <a:graphicData uri="http://schemas.openxmlformats.org/presentationml/2006/ole">
            <p:oleObj spid="_x0000_s227330" name="Hoja de cálculo" r:id="rId4" imgW="9115363" imgH="4248215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9635" name="Object 3"/>
          <p:cNvGraphicFramePr>
            <a:graphicFrameLocks noChangeAspect="1"/>
          </p:cNvGraphicFramePr>
          <p:nvPr/>
        </p:nvGraphicFramePr>
        <p:xfrm>
          <a:off x="35496" y="1538288"/>
          <a:ext cx="9115425" cy="4429125"/>
        </p:xfrm>
        <a:graphic>
          <a:graphicData uri="http://schemas.openxmlformats.org/presentationml/2006/ole">
            <p:oleObj spid="_x0000_s228354" name="Hoja de cálculo" r:id="rId4" imgW="9115363" imgH="442907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0659" name="Object 3"/>
          <p:cNvGraphicFramePr>
            <a:graphicFrameLocks noChangeAspect="1"/>
          </p:cNvGraphicFramePr>
          <p:nvPr/>
        </p:nvGraphicFramePr>
        <p:xfrm>
          <a:off x="35496" y="1097106"/>
          <a:ext cx="9115425" cy="5483904"/>
        </p:xfrm>
        <a:graphic>
          <a:graphicData uri="http://schemas.openxmlformats.org/presentationml/2006/ole">
            <p:oleObj spid="_x0000_s229378" name="Hoja de cálculo" r:id="rId4" imgW="9115363" imgH="5705586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1683" name="Object 3"/>
          <p:cNvGraphicFramePr>
            <a:graphicFrameLocks noChangeAspect="1"/>
          </p:cNvGraphicFramePr>
          <p:nvPr/>
        </p:nvGraphicFramePr>
        <p:xfrm>
          <a:off x="35496" y="1087580"/>
          <a:ext cx="9115425" cy="5493430"/>
        </p:xfrm>
        <a:graphic>
          <a:graphicData uri="http://schemas.openxmlformats.org/presentationml/2006/ole">
            <p:oleObj spid="_x0000_s230402" name="Hoja de cálculo" r:id="rId4" imgW="9115363" imgH="5715034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2708" name="Object 4"/>
          <p:cNvGraphicFramePr>
            <a:graphicFrameLocks noChangeAspect="1"/>
          </p:cNvGraphicFramePr>
          <p:nvPr/>
        </p:nvGraphicFramePr>
        <p:xfrm>
          <a:off x="35496" y="1538288"/>
          <a:ext cx="9115425" cy="3448050"/>
        </p:xfrm>
        <a:graphic>
          <a:graphicData uri="http://schemas.openxmlformats.org/presentationml/2006/ole">
            <p:oleObj spid="_x0000_s231426" name="Hoja de cálculo" r:id="rId4" imgW="9115363" imgH="3448132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3731" name="Object 3"/>
          <p:cNvGraphicFramePr>
            <a:graphicFrameLocks noChangeAspect="1"/>
          </p:cNvGraphicFramePr>
          <p:nvPr/>
        </p:nvGraphicFramePr>
        <p:xfrm>
          <a:off x="35496" y="1538288"/>
          <a:ext cx="9115425" cy="3800475"/>
        </p:xfrm>
        <a:graphic>
          <a:graphicData uri="http://schemas.openxmlformats.org/presentationml/2006/ole">
            <p:oleObj spid="_x0000_s232450" name="Hoja de cálculo" r:id="rId4" imgW="9115363" imgH="3800395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10033</TotalTime>
  <Words>131</Words>
  <Application>Microsoft Office PowerPoint</Application>
  <PresentationFormat>Presentación en pantalla (4:3)</PresentationFormat>
  <Paragraphs>36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543</cp:revision>
  <dcterms:created xsi:type="dcterms:W3CDTF">2011-01-31T07:15:10Z</dcterms:created>
  <dcterms:modified xsi:type="dcterms:W3CDTF">2016-03-08T17:57:33Z</dcterms:modified>
</cp:coreProperties>
</file>