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09/01/2018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09/01/2018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Primera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732240" y="3965575"/>
            <a:ext cx="1584176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141°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NOVIEMBRE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75" name="Object 39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75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3" name="Object 33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3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0" name="Object 18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0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3" name="Object 17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3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7" name="Object 17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17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5" name="Object 21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45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9" name="Object 21"/>
          <p:cNvGraphicFramePr>
            <a:graphicFrameLocks noChangeAspect="1"/>
          </p:cNvGraphicFramePr>
          <p:nvPr/>
        </p:nvGraphicFramePr>
        <p:xfrm>
          <a:off x="658440" y="1052735"/>
          <a:ext cx="7874000" cy="5749703"/>
        </p:xfrm>
        <a:graphic>
          <a:graphicData uri="http://schemas.openxmlformats.org/presentationml/2006/ole">
            <p:oleObj spid="_x0000_s78869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0" name="Object 18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0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5" name="Object 19"/>
          <p:cNvGraphicFramePr>
            <a:graphicFrameLocks noChangeAspect="1"/>
          </p:cNvGraphicFramePr>
          <p:nvPr/>
        </p:nvGraphicFramePr>
        <p:xfrm>
          <a:off x="658122" y="1538284"/>
          <a:ext cx="7874318" cy="3749675"/>
        </p:xfrm>
        <a:graphic>
          <a:graphicData uri="http://schemas.openxmlformats.org/presentationml/2006/ole">
            <p:oleObj spid="_x0000_s80915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11527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684</cp:revision>
  <dcterms:created xsi:type="dcterms:W3CDTF">2011-01-31T07:15:10Z</dcterms:created>
  <dcterms:modified xsi:type="dcterms:W3CDTF">2018-01-09T16:14:01Z</dcterms:modified>
</cp:coreProperties>
</file>