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04/12/2015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04/12/2015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Décima Novena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5508103" y="3965575"/>
            <a:ext cx="2805137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Noviembre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883946" y="124252"/>
              <a:ext cx="5704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119ª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OCTUBRE DE 2015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0707" name="Object 3"/>
          <p:cNvGraphicFramePr>
            <a:graphicFrameLocks noChangeAspect="1"/>
          </p:cNvGraphicFramePr>
          <p:nvPr/>
        </p:nvGraphicFramePr>
        <p:xfrm>
          <a:off x="187771" y="1231354"/>
          <a:ext cx="8848725" cy="4448175"/>
        </p:xfrm>
        <a:graphic>
          <a:graphicData uri="http://schemas.openxmlformats.org/presentationml/2006/ole">
            <p:oleObj spid="_x0000_s65538" name="Hoja de cálculo" r:id="rId4" imgW="8848662" imgH="444823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1731" name="Object 3"/>
          <p:cNvGraphicFramePr>
            <a:graphicFrameLocks noChangeAspect="1"/>
          </p:cNvGraphicFramePr>
          <p:nvPr/>
        </p:nvGraphicFramePr>
        <p:xfrm>
          <a:off x="63650" y="1844813"/>
          <a:ext cx="9044854" cy="3082265"/>
        </p:xfrm>
        <a:graphic>
          <a:graphicData uri="http://schemas.openxmlformats.org/presentationml/2006/ole">
            <p:oleObj spid="_x0000_s66562" name="Hoja de cálculo" r:id="rId4" imgW="810578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2755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67586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68610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24" name="Object 12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69634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9" name="Object 13"/>
          <p:cNvGraphicFramePr>
            <a:graphicFrameLocks noChangeAspect="1"/>
          </p:cNvGraphicFramePr>
          <p:nvPr/>
        </p:nvGraphicFramePr>
        <p:xfrm>
          <a:off x="35496" y="1097106"/>
          <a:ext cx="9115425" cy="5483904"/>
        </p:xfrm>
        <a:graphic>
          <a:graphicData uri="http://schemas.openxmlformats.org/presentationml/2006/ole">
            <p:oleObj spid="_x0000_s70658" name="Hoja de cálculo" r:id="rId4" imgW="9115363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72" name="Object 12"/>
          <p:cNvGraphicFramePr>
            <a:graphicFrameLocks noChangeAspect="1"/>
          </p:cNvGraphicFramePr>
          <p:nvPr/>
        </p:nvGraphicFramePr>
        <p:xfrm>
          <a:off x="35496" y="1087580"/>
          <a:ext cx="9115425" cy="5493430"/>
        </p:xfrm>
        <a:graphic>
          <a:graphicData uri="http://schemas.openxmlformats.org/presentationml/2006/ole">
            <p:oleObj spid="_x0000_s71682" name="Hoja de cálculo" r:id="rId4" imgW="9115363" imgH="571503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994" name="Object 10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72706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8899" name="Object 3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73730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10383</TotalTime>
  <Words>131</Words>
  <Application>Microsoft Office PowerPoint</Application>
  <PresentationFormat>Presentación en pantalla (4:3)</PresentationFormat>
  <Paragraphs>36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573</cp:revision>
  <dcterms:created xsi:type="dcterms:W3CDTF">2011-01-31T07:15:10Z</dcterms:created>
  <dcterms:modified xsi:type="dcterms:W3CDTF">2015-12-04T16:24:50Z</dcterms:modified>
</cp:coreProperties>
</file>