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06/12/2016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06/12/2016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sp>
        <p:nvSpPr>
          <p:cNvPr id="14" name="WordArt 5"/>
          <p:cNvSpPr>
            <a:spLocks noChangeArrowheads="1" noChangeShapeType="1"/>
          </p:cNvSpPr>
          <p:nvPr userDrawn="1"/>
        </p:nvSpPr>
        <p:spPr bwMode="auto">
          <a:xfrm>
            <a:off x="1187624" y="2740025"/>
            <a:ext cx="7125617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Vigésima Novena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6300192" y="3965575"/>
            <a:ext cx="2013048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Diciembre / 2016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129°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OCTUBRE DE 2016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2016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64" name="Object 28"/>
          <p:cNvGraphicFramePr>
            <a:graphicFrameLocks noChangeAspect="1"/>
          </p:cNvGraphicFramePr>
          <p:nvPr/>
        </p:nvGraphicFramePr>
        <p:xfrm>
          <a:off x="412152" y="1196750"/>
          <a:ext cx="8336312" cy="4867100"/>
        </p:xfrm>
        <a:graphic>
          <a:graphicData uri="http://schemas.openxmlformats.org/presentationml/2006/ole">
            <p:oleObj spid="_x0000_s65564" name="Hoja de cálculo" r:id="rId4" imgW="7781855" imgH="454352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78" name="Object 18"/>
          <p:cNvGraphicFramePr>
            <a:graphicFrameLocks noChangeAspect="1"/>
          </p:cNvGraphicFramePr>
          <p:nvPr/>
        </p:nvGraphicFramePr>
        <p:xfrm>
          <a:off x="251520" y="1772816"/>
          <a:ext cx="8686052" cy="3608818"/>
        </p:xfrm>
        <a:graphic>
          <a:graphicData uri="http://schemas.openxmlformats.org/presentationml/2006/ole">
            <p:oleObj spid="_x0000_s66578" name="Hoja de cálculo" r:id="rId4" imgW="664837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58" name="Object 6"/>
          <p:cNvGraphicFramePr>
            <a:graphicFrameLocks noChangeAspect="1"/>
          </p:cNvGraphicFramePr>
          <p:nvPr/>
        </p:nvGraphicFramePr>
        <p:xfrm>
          <a:off x="35496" y="1538288"/>
          <a:ext cx="9115425" cy="3781425"/>
        </p:xfrm>
        <a:graphic>
          <a:graphicData uri="http://schemas.openxmlformats.org/presentationml/2006/ole">
            <p:oleObj spid="_x0000_s74758" name="Hoja de cálculo" r:id="rId4" imgW="9115363" imgH="378150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82" name="Object 6"/>
          <p:cNvGraphicFramePr>
            <a:graphicFrameLocks noChangeAspect="1"/>
          </p:cNvGraphicFramePr>
          <p:nvPr/>
        </p:nvGraphicFramePr>
        <p:xfrm>
          <a:off x="35496" y="1538288"/>
          <a:ext cx="9115425" cy="4248150"/>
        </p:xfrm>
        <a:graphic>
          <a:graphicData uri="http://schemas.openxmlformats.org/presentationml/2006/ole">
            <p:oleObj spid="_x0000_s75782" name="Hoja de cálculo" r:id="rId4" imgW="9115363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06" name="Object 6"/>
          <p:cNvGraphicFramePr>
            <a:graphicFrameLocks noChangeAspect="1"/>
          </p:cNvGraphicFramePr>
          <p:nvPr/>
        </p:nvGraphicFramePr>
        <p:xfrm>
          <a:off x="35496" y="1538288"/>
          <a:ext cx="9115425" cy="4429125"/>
        </p:xfrm>
        <a:graphic>
          <a:graphicData uri="http://schemas.openxmlformats.org/presentationml/2006/ole">
            <p:oleObj spid="_x0000_s76806" name="Hoja de cálculo" r:id="rId4" imgW="9115363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34" name="Object 10"/>
          <p:cNvGraphicFramePr>
            <a:graphicFrameLocks noChangeAspect="1"/>
          </p:cNvGraphicFramePr>
          <p:nvPr/>
        </p:nvGraphicFramePr>
        <p:xfrm>
          <a:off x="35496" y="1052737"/>
          <a:ext cx="9115425" cy="5528274"/>
        </p:xfrm>
        <a:graphic>
          <a:graphicData uri="http://schemas.openxmlformats.org/presentationml/2006/ole">
            <p:oleObj spid="_x0000_s77834" name="Hoja de cálculo" r:id="rId4" imgW="9115363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57" name="Object 9"/>
          <p:cNvGraphicFramePr>
            <a:graphicFrameLocks noChangeAspect="1"/>
          </p:cNvGraphicFramePr>
          <p:nvPr/>
        </p:nvGraphicFramePr>
        <p:xfrm>
          <a:off x="35496" y="1052736"/>
          <a:ext cx="9115425" cy="5702441"/>
        </p:xfrm>
        <a:graphic>
          <a:graphicData uri="http://schemas.openxmlformats.org/presentationml/2006/ole">
            <p:oleObj spid="_x0000_s78857" name="Hoja de cálculo" r:id="rId4" imgW="9115363" imgH="587699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78" name="Object 6"/>
          <p:cNvGraphicFramePr>
            <a:graphicFrameLocks noChangeAspect="1"/>
          </p:cNvGraphicFramePr>
          <p:nvPr/>
        </p:nvGraphicFramePr>
        <p:xfrm>
          <a:off x="35496" y="1538288"/>
          <a:ext cx="9115425" cy="3448050"/>
        </p:xfrm>
        <a:graphic>
          <a:graphicData uri="http://schemas.openxmlformats.org/presentationml/2006/ole">
            <p:oleObj spid="_x0000_s79878" name="Hoja de cálculo" r:id="rId4" imgW="9115363" imgH="344813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02" name="Object 6"/>
          <p:cNvGraphicFramePr>
            <a:graphicFrameLocks noChangeAspect="1"/>
          </p:cNvGraphicFramePr>
          <p:nvPr/>
        </p:nvGraphicFramePr>
        <p:xfrm>
          <a:off x="35496" y="1538288"/>
          <a:ext cx="9115425" cy="3800475"/>
        </p:xfrm>
        <a:graphic>
          <a:graphicData uri="http://schemas.openxmlformats.org/presentationml/2006/ole">
            <p:oleObj spid="_x0000_s80902" name="Hoja de cálculo" r:id="rId4" imgW="9115363" imgH="380039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11317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656</cp:revision>
  <dcterms:created xsi:type="dcterms:W3CDTF">2011-01-31T07:15:10Z</dcterms:created>
  <dcterms:modified xsi:type="dcterms:W3CDTF">2016-12-06T17:52:50Z</dcterms:modified>
</cp:coreProperties>
</file>