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01/12/2017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01/12/2017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228184" y="3965575"/>
            <a:ext cx="208823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Noviembre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140°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OCTUBRE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74" name="Object 38"/>
          <p:cNvGraphicFramePr>
            <a:graphicFrameLocks noChangeAspect="1"/>
          </p:cNvGraphicFramePr>
          <p:nvPr/>
        </p:nvGraphicFramePr>
        <p:xfrm>
          <a:off x="144788" y="1415982"/>
          <a:ext cx="8891708" cy="4821330"/>
        </p:xfrm>
        <a:graphic>
          <a:graphicData uri="http://schemas.openxmlformats.org/presentationml/2006/ole">
            <p:oleObj spid="_x0000_s65574" name="Hoja de cálculo" r:id="rId4" imgW="7781855" imgH="421960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92" name="Object 32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592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9" name="Object 17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69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92" name="Object 16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792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6" name="Object 16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16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4" name="Object 20"/>
          <p:cNvGraphicFramePr>
            <a:graphicFrameLocks noChangeAspect="1"/>
          </p:cNvGraphicFramePr>
          <p:nvPr/>
        </p:nvGraphicFramePr>
        <p:xfrm>
          <a:off x="658440" y="1052736"/>
          <a:ext cx="7874000" cy="5528275"/>
        </p:xfrm>
        <a:graphic>
          <a:graphicData uri="http://schemas.openxmlformats.org/presentationml/2006/ole">
            <p:oleObj spid="_x0000_s77844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8" name="Object 20"/>
          <p:cNvGraphicFramePr>
            <a:graphicFrameLocks noChangeAspect="1"/>
          </p:cNvGraphicFramePr>
          <p:nvPr/>
        </p:nvGraphicFramePr>
        <p:xfrm>
          <a:off x="658440" y="1052737"/>
          <a:ext cx="7874000" cy="5749702"/>
        </p:xfrm>
        <a:graphic>
          <a:graphicData uri="http://schemas.openxmlformats.org/presentationml/2006/ole">
            <p:oleObj spid="_x0000_s78868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9" name="Object 17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89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14" name="Object 18"/>
          <p:cNvGraphicFramePr>
            <a:graphicFrameLocks noChangeAspect="1"/>
          </p:cNvGraphicFramePr>
          <p:nvPr/>
        </p:nvGraphicFramePr>
        <p:xfrm>
          <a:off x="658122" y="1538285"/>
          <a:ext cx="7874318" cy="3749675"/>
        </p:xfrm>
        <a:graphic>
          <a:graphicData uri="http://schemas.openxmlformats.org/presentationml/2006/ole">
            <p:oleObj spid="_x0000_s80914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11521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683</cp:revision>
  <dcterms:created xsi:type="dcterms:W3CDTF">2011-01-31T07:15:10Z</dcterms:created>
  <dcterms:modified xsi:type="dcterms:W3CDTF">2017-12-01T21:26:29Z</dcterms:modified>
</cp:coreProperties>
</file>