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401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0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01/11/2018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01/11/2018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xmlns="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1" name="WordArt 5"/>
          <p:cNvSpPr>
            <a:spLocks noChangeArrowheads="1" noChangeShapeType="1"/>
          </p:cNvSpPr>
          <p:nvPr userDrawn="1"/>
        </p:nvSpPr>
        <p:spPr bwMode="auto">
          <a:xfrm>
            <a:off x="755576" y="2740025"/>
            <a:ext cx="7557665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Quincuagésima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12" name="WordArt 11"/>
          <p:cNvSpPr>
            <a:spLocks noChangeArrowheads="1" noChangeShapeType="1"/>
          </p:cNvSpPr>
          <p:nvPr userDrawn="1"/>
        </p:nvSpPr>
        <p:spPr bwMode="auto">
          <a:xfrm>
            <a:off x="6228184" y="3965575"/>
            <a:ext cx="2088232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Octubre 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2018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150°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SEPTIEMBRE DE 2018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ANALÍTICO DE INGRESOS 2018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9101" name="Object 13"/>
          <p:cNvGraphicFramePr>
            <a:graphicFrameLocks noChangeAspect="1"/>
          </p:cNvGraphicFramePr>
          <p:nvPr/>
        </p:nvGraphicFramePr>
        <p:xfrm>
          <a:off x="501027" y="1119795"/>
          <a:ext cx="8175429" cy="5333542"/>
        </p:xfrm>
        <a:graphic>
          <a:graphicData uri="http://schemas.openxmlformats.org/presentationml/2006/ole">
            <p:oleObj spid="_x0000_s89101" name="Hoja de cálculo" r:id="rId4" imgW="7781855" imgH="5076911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ESTADO DEL EJERCICIO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2018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605" name="Object 45"/>
          <p:cNvGraphicFramePr>
            <a:graphicFrameLocks noChangeAspect="1"/>
          </p:cNvGraphicFramePr>
          <p:nvPr/>
        </p:nvGraphicFramePr>
        <p:xfrm>
          <a:off x="251520" y="1636146"/>
          <a:ext cx="8690197" cy="4457150"/>
        </p:xfrm>
        <a:graphic>
          <a:graphicData uri="http://schemas.openxmlformats.org/presentationml/2006/ole">
            <p:oleObj spid="_x0000_s66605" name="Hoja de cálculo" r:id="rId4" imgW="6648374" imgH="3410071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4779" name="Object 27"/>
          <p:cNvGraphicFramePr>
            <a:graphicFrameLocks noChangeAspect="1"/>
          </p:cNvGraphicFramePr>
          <p:nvPr/>
        </p:nvGraphicFramePr>
        <p:xfrm>
          <a:off x="659275" y="1538288"/>
          <a:ext cx="7873165" cy="4194968"/>
        </p:xfrm>
        <a:graphic>
          <a:graphicData uri="http://schemas.openxmlformats.org/presentationml/2006/ole">
            <p:oleObj spid="_x0000_s74779" name="Hoja de cálculo" r:id="rId4" imgW="7400969" imgH="394346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803" name="Object 27"/>
          <p:cNvGraphicFramePr>
            <a:graphicFrameLocks noChangeAspect="1"/>
          </p:cNvGraphicFramePr>
          <p:nvPr/>
        </p:nvGraphicFramePr>
        <p:xfrm>
          <a:off x="658587" y="1538288"/>
          <a:ext cx="7873853" cy="4519612"/>
        </p:xfrm>
        <a:graphic>
          <a:graphicData uri="http://schemas.openxmlformats.org/presentationml/2006/ole">
            <p:oleObj spid="_x0000_s75803" name="Hoja de cálculo" r:id="rId4" imgW="7400969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27" name="Object 27"/>
          <p:cNvGraphicFramePr>
            <a:graphicFrameLocks noChangeAspect="1"/>
          </p:cNvGraphicFramePr>
          <p:nvPr/>
        </p:nvGraphicFramePr>
        <p:xfrm>
          <a:off x="659341" y="1538288"/>
          <a:ext cx="7873099" cy="4711700"/>
        </p:xfrm>
        <a:graphic>
          <a:graphicData uri="http://schemas.openxmlformats.org/presentationml/2006/ole">
            <p:oleObj spid="_x0000_s76827" name="Hoja de cálculo" r:id="rId4" imgW="7400969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7854" name="Object 30"/>
          <p:cNvGraphicFramePr>
            <a:graphicFrameLocks noChangeAspect="1"/>
          </p:cNvGraphicFramePr>
          <p:nvPr/>
        </p:nvGraphicFramePr>
        <p:xfrm>
          <a:off x="658440" y="1052737"/>
          <a:ext cx="7874000" cy="5528274"/>
        </p:xfrm>
        <a:graphic>
          <a:graphicData uri="http://schemas.openxmlformats.org/presentationml/2006/ole">
            <p:oleObj spid="_x0000_s77854" name="Hoja de cálculo" r:id="rId4" imgW="7400969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8879" name="Object 31"/>
          <p:cNvGraphicFramePr>
            <a:graphicFrameLocks noChangeAspect="1"/>
          </p:cNvGraphicFramePr>
          <p:nvPr/>
        </p:nvGraphicFramePr>
        <p:xfrm>
          <a:off x="658440" y="1052736"/>
          <a:ext cx="7874000" cy="5749844"/>
        </p:xfrm>
        <a:graphic>
          <a:graphicData uri="http://schemas.openxmlformats.org/presentationml/2006/ole">
            <p:oleObj spid="_x0000_s78879" name="Hoja de cálculo" r:id="rId4" imgW="7400969" imgH="6038954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9903" name="Object 31"/>
          <p:cNvGraphicFramePr>
            <a:graphicFrameLocks noChangeAspect="1"/>
          </p:cNvGraphicFramePr>
          <p:nvPr/>
        </p:nvGraphicFramePr>
        <p:xfrm>
          <a:off x="659572" y="1538288"/>
          <a:ext cx="7872868" cy="3495675"/>
        </p:xfrm>
        <a:graphic>
          <a:graphicData uri="http://schemas.openxmlformats.org/presentationml/2006/ole">
            <p:oleObj spid="_x0000_s79903" name="Hoja de cálculo" r:id="rId4" imgW="7400969" imgH="3286171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0927" name="Object 31"/>
          <p:cNvGraphicFramePr>
            <a:graphicFrameLocks noChangeAspect="1"/>
          </p:cNvGraphicFramePr>
          <p:nvPr/>
        </p:nvGraphicFramePr>
        <p:xfrm>
          <a:off x="658121" y="1538273"/>
          <a:ext cx="7874319" cy="3729407"/>
        </p:xfrm>
        <a:graphic>
          <a:graphicData uri="http://schemas.openxmlformats.org/presentationml/2006/ole">
            <p:oleObj spid="_x0000_s80927" name="Hoja de cálculo" r:id="rId4" imgW="7400969" imgH="3505088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11804</TotalTime>
  <Words>150</Words>
  <Application>Microsoft Office PowerPoint</Application>
  <PresentationFormat>Presentación en pantalla (4:3)</PresentationFormat>
  <Paragraphs>37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723</cp:revision>
  <dcterms:created xsi:type="dcterms:W3CDTF">2011-01-31T07:15:10Z</dcterms:created>
  <dcterms:modified xsi:type="dcterms:W3CDTF">2018-11-01T19:03:43Z</dcterms:modified>
</cp:coreProperties>
</file>