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06/11/2015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06/11/2015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Octava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5508103" y="3965575"/>
            <a:ext cx="2805137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Noviembre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118ª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SEPTIEMBRE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67" name="Object 15"/>
          <p:cNvGraphicFramePr>
            <a:graphicFrameLocks noChangeAspect="1"/>
          </p:cNvGraphicFramePr>
          <p:nvPr/>
        </p:nvGraphicFramePr>
        <p:xfrm>
          <a:off x="147638" y="1231354"/>
          <a:ext cx="8888858" cy="4143031"/>
        </p:xfrm>
        <a:graphic>
          <a:graphicData uri="http://schemas.openxmlformats.org/presentationml/2006/ole">
            <p:oleObj spid="_x0000_s49167" name="Hoja de cálculo" r:id="rId4" imgW="8848662" imgH="41243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6" name="Object 10"/>
          <p:cNvGraphicFramePr>
            <a:graphicFrameLocks noChangeAspect="1"/>
          </p:cNvGraphicFramePr>
          <p:nvPr/>
        </p:nvGraphicFramePr>
        <p:xfrm>
          <a:off x="63650" y="1844816"/>
          <a:ext cx="9044854" cy="3082265"/>
        </p:xfrm>
        <a:graphic>
          <a:graphicData uri="http://schemas.openxmlformats.org/presentationml/2006/ole">
            <p:oleObj spid="_x0000_s50186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7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5610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38922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35496" y="1097105"/>
          <a:ext cx="9115425" cy="5483905"/>
        </p:xfrm>
        <a:graphic>
          <a:graphicData uri="http://schemas.openxmlformats.org/presentationml/2006/ole">
            <p:oleObj spid="_x0000_s39948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71" name="Object 11"/>
          <p:cNvGraphicFramePr>
            <a:graphicFrameLocks noChangeAspect="1"/>
          </p:cNvGraphicFramePr>
          <p:nvPr/>
        </p:nvGraphicFramePr>
        <p:xfrm>
          <a:off x="35496" y="1100138"/>
          <a:ext cx="9115425" cy="5480872"/>
        </p:xfrm>
        <a:graphic>
          <a:graphicData uri="http://schemas.openxmlformats.org/presentationml/2006/ole">
            <p:oleObj spid="_x0000_s40971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93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21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10278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570</cp:revision>
  <dcterms:created xsi:type="dcterms:W3CDTF">2011-01-31T07:15:10Z</dcterms:created>
  <dcterms:modified xsi:type="dcterms:W3CDTF">2015-11-06T19:17:32Z</dcterms:modified>
</cp:coreProperties>
</file>