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07/11/2016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07/11/2016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187624" y="2740025"/>
            <a:ext cx="7125617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Vigésima Octava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797024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Octubre / 2016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128°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SEPTIEMBRE DE 2016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2016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2" name="Object 26"/>
          <p:cNvGraphicFramePr>
            <a:graphicFrameLocks noChangeAspect="1"/>
          </p:cNvGraphicFramePr>
          <p:nvPr/>
        </p:nvGraphicFramePr>
        <p:xfrm>
          <a:off x="412152" y="1196750"/>
          <a:ext cx="8336312" cy="4867100"/>
        </p:xfrm>
        <a:graphic>
          <a:graphicData uri="http://schemas.openxmlformats.org/presentationml/2006/ole">
            <p:oleObj spid="_x0000_s65562" name="Hoja de cálculo" r:id="rId4" imgW="7781855" imgH="454352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7" name="Object 17"/>
          <p:cNvGraphicFramePr>
            <a:graphicFrameLocks noChangeAspect="1"/>
          </p:cNvGraphicFramePr>
          <p:nvPr/>
        </p:nvGraphicFramePr>
        <p:xfrm>
          <a:off x="251520" y="1772816"/>
          <a:ext cx="8686052" cy="3608818"/>
        </p:xfrm>
        <a:graphic>
          <a:graphicData uri="http://schemas.openxmlformats.org/presentationml/2006/ole">
            <p:oleObj spid="_x0000_s66577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57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74757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1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75781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5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76805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3" name="Object 9"/>
          <p:cNvGraphicFramePr>
            <a:graphicFrameLocks noChangeAspect="1"/>
          </p:cNvGraphicFramePr>
          <p:nvPr/>
        </p:nvGraphicFramePr>
        <p:xfrm>
          <a:off x="34925" y="1052513"/>
          <a:ext cx="9115425" cy="5484812"/>
        </p:xfrm>
        <a:graphic>
          <a:graphicData uri="http://schemas.openxmlformats.org/presentationml/2006/ole">
            <p:oleObj spid="_x0000_s77833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56" name="Object 8"/>
          <p:cNvGraphicFramePr>
            <a:graphicFrameLocks noChangeAspect="1"/>
          </p:cNvGraphicFramePr>
          <p:nvPr/>
        </p:nvGraphicFramePr>
        <p:xfrm>
          <a:off x="35496" y="1052736"/>
          <a:ext cx="9115425" cy="5702442"/>
        </p:xfrm>
        <a:graphic>
          <a:graphicData uri="http://schemas.openxmlformats.org/presentationml/2006/ole">
            <p:oleObj spid="_x0000_s78856" name="Hoja de cálculo" r:id="rId4" imgW="9115363" imgH="587699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77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79877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2016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80901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11307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653</cp:revision>
  <dcterms:created xsi:type="dcterms:W3CDTF">2011-01-31T07:15:10Z</dcterms:created>
  <dcterms:modified xsi:type="dcterms:W3CDTF">2016-11-07T15:18:01Z</dcterms:modified>
</cp:coreProperties>
</file>