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392" r:id="rId2"/>
    <p:sldId id="393" r:id="rId3"/>
    <p:sldId id="394" r:id="rId4"/>
    <p:sldId id="395" r:id="rId5"/>
    <p:sldId id="396" r:id="rId6"/>
    <p:sldId id="397" r:id="rId7"/>
    <p:sldId id="398" r:id="rId8"/>
    <p:sldId id="399" r:id="rId9"/>
    <p:sldId id="400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07/11/2017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07/11/2017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="" xmlns:p14="http://schemas.microsoft.com/office/powerpoint/2010/main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</p:grp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  <p:sp>
        <p:nvSpPr>
          <p:cNvPr id="11" name="WordArt 5"/>
          <p:cNvSpPr>
            <a:spLocks noChangeArrowheads="1" noChangeShapeType="1"/>
          </p:cNvSpPr>
          <p:nvPr userDrawn="1"/>
        </p:nvSpPr>
        <p:spPr bwMode="auto">
          <a:xfrm>
            <a:off x="1043608" y="2740025"/>
            <a:ext cx="7269633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Trigésima Novena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12" name="WordArt 11"/>
          <p:cNvSpPr>
            <a:spLocks noChangeArrowheads="1" noChangeShapeType="1"/>
          </p:cNvSpPr>
          <p:nvPr userDrawn="1"/>
        </p:nvSpPr>
        <p:spPr bwMode="auto">
          <a:xfrm>
            <a:off x="6444208" y="3965575"/>
            <a:ext cx="1872208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Octubre 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2017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672179" y="124252"/>
              <a:ext cx="59160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139°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 SEPTIEMBRE DE 2017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INGRESOS 2017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5573" name="Object 37"/>
          <p:cNvGraphicFramePr>
            <a:graphicFrameLocks noChangeAspect="1"/>
          </p:cNvGraphicFramePr>
          <p:nvPr/>
        </p:nvGraphicFramePr>
        <p:xfrm>
          <a:off x="144788" y="1415982"/>
          <a:ext cx="8891708" cy="4821330"/>
        </p:xfrm>
        <a:graphic>
          <a:graphicData uri="http://schemas.openxmlformats.org/presentationml/2006/ole">
            <p:oleObj spid="_x0000_s65573" name="Hoja de cálculo" r:id="rId4" imgW="7781855" imgH="4219602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ESTADO DE EJERCICIO  DEL PRESUPUESTO DE EGRESOS</a:t>
            </a:r>
          </a:p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POR CAPÍTULO DE GASTO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6591" name="Object 31"/>
          <p:cNvGraphicFramePr>
            <a:graphicFrameLocks noChangeAspect="1"/>
          </p:cNvGraphicFramePr>
          <p:nvPr/>
        </p:nvGraphicFramePr>
        <p:xfrm>
          <a:off x="251520" y="1834684"/>
          <a:ext cx="8690196" cy="3610540"/>
        </p:xfrm>
        <a:graphic>
          <a:graphicData uri="http://schemas.openxmlformats.org/presentationml/2006/ole">
            <p:oleObj spid="_x0000_s66591" name="Hoja de cálculo" r:id="rId4" imgW="6648374" imgH="276223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4768" name="Object 16"/>
          <p:cNvGraphicFramePr>
            <a:graphicFrameLocks noChangeAspect="1"/>
          </p:cNvGraphicFramePr>
          <p:nvPr/>
        </p:nvGraphicFramePr>
        <p:xfrm>
          <a:off x="659275" y="1538288"/>
          <a:ext cx="7873165" cy="4194968"/>
        </p:xfrm>
        <a:graphic>
          <a:graphicData uri="http://schemas.openxmlformats.org/presentationml/2006/ole">
            <p:oleObj spid="_x0000_s74768" name="Hoja de cálculo" r:id="rId4" imgW="7400969" imgH="394346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5791" name="Object 15"/>
          <p:cNvGraphicFramePr>
            <a:graphicFrameLocks noChangeAspect="1"/>
          </p:cNvGraphicFramePr>
          <p:nvPr/>
        </p:nvGraphicFramePr>
        <p:xfrm>
          <a:off x="658587" y="1538288"/>
          <a:ext cx="7873853" cy="4519612"/>
        </p:xfrm>
        <a:graphic>
          <a:graphicData uri="http://schemas.openxmlformats.org/presentationml/2006/ole">
            <p:oleObj spid="_x0000_s75791" name="Hoja de cálculo" r:id="rId4" imgW="7400969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815" name="Object 15"/>
          <p:cNvGraphicFramePr>
            <a:graphicFrameLocks noChangeAspect="1"/>
          </p:cNvGraphicFramePr>
          <p:nvPr/>
        </p:nvGraphicFramePr>
        <p:xfrm>
          <a:off x="659341" y="1538288"/>
          <a:ext cx="7873099" cy="4711700"/>
        </p:xfrm>
        <a:graphic>
          <a:graphicData uri="http://schemas.openxmlformats.org/presentationml/2006/ole">
            <p:oleObj spid="_x0000_s76815" name="Hoja de cálculo" r:id="rId4" imgW="7400969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7843" name="Object 19"/>
          <p:cNvGraphicFramePr>
            <a:graphicFrameLocks noChangeAspect="1"/>
          </p:cNvGraphicFramePr>
          <p:nvPr/>
        </p:nvGraphicFramePr>
        <p:xfrm>
          <a:off x="658440" y="1052736"/>
          <a:ext cx="7874000" cy="5528275"/>
        </p:xfrm>
        <a:graphic>
          <a:graphicData uri="http://schemas.openxmlformats.org/presentationml/2006/ole">
            <p:oleObj spid="_x0000_s77843" name="Hoja de cálculo" r:id="rId4" imgW="7400969" imgH="5705586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8867" name="Object 19"/>
          <p:cNvGraphicFramePr>
            <a:graphicFrameLocks noChangeAspect="1"/>
          </p:cNvGraphicFramePr>
          <p:nvPr/>
        </p:nvGraphicFramePr>
        <p:xfrm>
          <a:off x="658440" y="1052737"/>
          <a:ext cx="7874000" cy="5749702"/>
        </p:xfrm>
        <a:graphic>
          <a:graphicData uri="http://schemas.openxmlformats.org/presentationml/2006/ole">
            <p:oleObj spid="_x0000_s78867" name="Hoja de cálculo" r:id="rId4" imgW="7400969" imgH="6038954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9888" name="Object 16"/>
          <p:cNvGraphicFramePr>
            <a:graphicFrameLocks noChangeAspect="1"/>
          </p:cNvGraphicFramePr>
          <p:nvPr/>
        </p:nvGraphicFramePr>
        <p:xfrm>
          <a:off x="659572" y="1538288"/>
          <a:ext cx="7872868" cy="3495675"/>
        </p:xfrm>
        <a:graphic>
          <a:graphicData uri="http://schemas.openxmlformats.org/presentationml/2006/ole">
            <p:oleObj spid="_x0000_s79888" name="Hoja de cálculo" r:id="rId4" imgW="7400969" imgH="3286171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0913" name="Object 17"/>
          <p:cNvGraphicFramePr>
            <a:graphicFrameLocks noChangeAspect="1"/>
          </p:cNvGraphicFramePr>
          <p:nvPr/>
        </p:nvGraphicFramePr>
        <p:xfrm>
          <a:off x="658122" y="1538286"/>
          <a:ext cx="7874318" cy="3749675"/>
        </p:xfrm>
        <a:graphic>
          <a:graphicData uri="http://schemas.openxmlformats.org/presentationml/2006/ole">
            <p:oleObj spid="_x0000_s80913" name="Hoja de cálculo" r:id="rId4" imgW="7400969" imgH="3524253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11514</TotalTime>
  <Words>134</Words>
  <Application>Microsoft Office PowerPoint</Application>
  <PresentationFormat>Presentación en pantalla (4:3)</PresentationFormat>
  <Paragraphs>37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682</cp:revision>
  <dcterms:created xsi:type="dcterms:W3CDTF">2011-01-31T07:15:10Z</dcterms:created>
  <dcterms:modified xsi:type="dcterms:W3CDTF">2017-11-07T19:28:08Z</dcterms:modified>
</cp:coreProperties>
</file>