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01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07/12/2018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07/12/2018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Quincuagésima Primera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012160" y="3965575"/>
            <a:ext cx="2304256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Noviembre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2018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151°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OCTUBRE DE 2018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ANALÍTICO DE INGRESOS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9102" name="Object 14"/>
          <p:cNvGraphicFramePr>
            <a:graphicFrameLocks noChangeAspect="1"/>
          </p:cNvGraphicFramePr>
          <p:nvPr/>
        </p:nvGraphicFramePr>
        <p:xfrm>
          <a:off x="501027" y="1119795"/>
          <a:ext cx="8175429" cy="5333542"/>
        </p:xfrm>
        <a:graphic>
          <a:graphicData uri="http://schemas.openxmlformats.org/presentationml/2006/ole">
            <p:oleObj spid="_x0000_s89102" name="Hoja de cálculo" r:id="rId4" imgW="7781855" imgH="5076911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ESTADO DEL EJERCICIO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607" name="Object 47"/>
          <p:cNvGraphicFramePr>
            <a:graphicFrameLocks noChangeAspect="1"/>
          </p:cNvGraphicFramePr>
          <p:nvPr/>
        </p:nvGraphicFramePr>
        <p:xfrm>
          <a:off x="251520" y="1636146"/>
          <a:ext cx="8690197" cy="4457150"/>
        </p:xfrm>
        <a:graphic>
          <a:graphicData uri="http://schemas.openxmlformats.org/presentationml/2006/ole">
            <p:oleObj spid="_x0000_s66607" name="Hoja de cálculo" r:id="rId4" imgW="6648374" imgH="3410071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80" name="Object 28"/>
          <p:cNvGraphicFramePr>
            <a:graphicFrameLocks noChangeAspect="1"/>
          </p:cNvGraphicFramePr>
          <p:nvPr/>
        </p:nvGraphicFramePr>
        <p:xfrm>
          <a:off x="659275" y="1538288"/>
          <a:ext cx="7873165" cy="4194968"/>
        </p:xfrm>
        <a:graphic>
          <a:graphicData uri="http://schemas.openxmlformats.org/presentationml/2006/ole">
            <p:oleObj spid="_x0000_s74780" name="Hoja de cálculo" r:id="rId4" imgW="7400969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805" name="Object 29"/>
          <p:cNvGraphicFramePr>
            <a:graphicFrameLocks noChangeAspect="1"/>
          </p:cNvGraphicFramePr>
          <p:nvPr/>
        </p:nvGraphicFramePr>
        <p:xfrm>
          <a:off x="658587" y="1538288"/>
          <a:ext cx="7873853" cy="4519612"/>
        </p:xfrm>
        <a:graphic>
          <a:graphicData uri="http://schemas.openxmlformats.org/presentationml/2006/ole">
            <p:oleObj spid="_x0000_s75805" name="Hoja de cálculo" r:id="rId4" imgW="7400969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29" name="Object 29"/>
          <p:cNvGraphicFramePr>
            <a:graphicFrameLocks noChangeAspect="1"/>
          </p:cNvGraphicFramePr>
          <p:nvPr/>
        </p:nvGraphicFramePr>
        <p:xfrm>
          <a:off x="659341" y="1538288"/>
          <a:ext cx="7873099" cy="4711700"/>
        </p:xfrm>
        <a:graphic>
          <a:graphicData uri="http://schemas.openxmlformats.org/presentationml/2006/ole">
            <p:oleObj spid="_x0000_s76829" name="Hoja de cálculo" r:id="rId4" imgW="7400969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56" name="Object 32"/>
          <p:cNvGraphicFramePr>
            <a:graphicFrameLocks noChangeAspect="1"/>
          </p:cNvGraphicFramePr>
          <p:nvPr/>
        </p:nvGraphicFramePr>
        <p:xfrm>
          <a:off x="658440" y="1052737"/>
          <a:ext cx="7874000" cy="5528274"/>
        </p:xfrm>
        <a:graphic>
          <a:graphicData uri="http://schemas.openxmlformats.org/presentationml/2006/ole">
            <p:oleObj spid="_x0000_s77856" name="Hoja de cálculo" r:id="rId4" imgW="7400969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81" name="Object 33"/>
          <p:cNvGraphicFramePr>
            <a:graphicFrameLocks noChangeAspect="1"/>
          </p:cNvGraphicFramePr>
          <p:nvPr/>
        </p:nvGraphicFramePr>
        <p:xfrm>
          <a:off x="658440" y="1052736"/>
          <a:ext cx="7874000" cy="5749844"/>
        </p:xfrm>
        <a:graphic>
          <a:graphicData uri="http://schemas.openxmlformats.org/presentationml/2006/ole">
            <p:oleObj spid="_x0000_s78881" name="Hoja de cálculo" r:id="rId4" imgW="7400969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905" name="Object 33"/>
          <p:cNvGraphicFramePr>
            <a:graphicFrameLocks noChangeAspect="1"/>
          </p:cNvGraphicFramePr>
          <p:nvPr/>
        </p:nvGraphicFramePr>
        <p:xfrm>
          <a:off x="659572" y="1538288"/>
          <a:ext cx="7872868" cy="3495675"/>
        </p:xfrm>
        <a:graphic>
          <a:graphicData uri="http://schemas.openxmlformats.org/presentationml/2006/ole">
            <p:oleObj spid="_x0000_s79905" name="Hoja de cálculo" r:id="rId4" imgW="7400969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29" name="Object 33"/>
          <p:cNvGraphicFramePr>
            <a:graphicFrameLocks noChangeAspect="1"/>
          </p:cNvGraphicFramePr>
          <p:nvPr/>
        </p:nvGraphicFramePr>
        <p:xfrm>
          <a:off x="658121" y="1538271"/>
          <a:ext cx="7874319" cy="3729407"/>
        </p:xfrm>
        <a:graphic>
          <a:graphicData uri="http://schemas.openxmlformats.org/presentationml/2006/ole">
            <p:oleObj spid="_x0000_s80929" name="Hoja de cálculo" r:id="rId4" imgW="7400969" imgH="3505088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11815</TotalTime>
  <Words>150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725</cp:revision>
  <dcterms:created xsi:type="dcterms:W3CDTF">2011-01-31T07:15:10Z</dcterms:created>
  <dcterms:modified xsi:type="dcterms:W3CDTF">2018-12-07T15:51:53Z</dcterms:modified>
</cp:coreProperties>
</file>